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9"/>
  </p:notesMasterIdLst>
  <p:sldIdLst>
    <p:sldId id="266" r:id="rId3"/>
    <p:sldId id="267" r:id="rId4"/>
    <p:sldId id="259" r:id="rId5"/>
    <p:sldId id="257" r:id="rId6"/>
    <p:sldId id="261" r:id="rId7"/>
    <p:sldId id="258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58" autoAdjust="0"/>
  </p:normalViewPr>
  <p:slideViewPr>
    <p:cSldViewPr snapToGrid="0">
      <p:cViewPr varScale="1">
        <p:scale>
          <a:sx n="80" d="100"/>
          <a:sy n="80" d="100"/>
        </p:scale>
        <p:origin x="1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96F1C-BDB6-48DF-AA5A-F892CFC8AEDB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68DED-8533-4DBC-BB68-A563674A5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2163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" type="title" preserve="1">
  <p:cSld name="titl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>
            <a:extLst>
              <a:ext uri="{FF2B5EF4-FFF2-40B4-BE49-F238E27FC236}">
                <a16:creationId xmlns:a16="http://schemas.microsoft.com/office/drawing/2014/main" id="{AF5ED276-0204-40E6-B3D6-A29A0811A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510394"/>
            <a:ext cx="11834341" cy="3159498"/>
          </a:xfrm>
          <a:custGeom>
            <a:avLst/>
            <a:gdLst>
              <a:gd name="T0" fmla="*/ 0 w 32870"/>
              <a:gd name="T1" fmla="*/ 3229 h 8296"/>
              <a:gd name="T2" fmla="*/ 0 w 32870"/>
              <a:gd name="T3" fmla="*/ 8296 h 8296"/>
              <a:gd name="T4" fmla="*/ 16387 w 32870"/>
              <a:gd name="T5" fmla="*/ 4042 h 8296"/>
              <a:gd name="T6" fmla="*/ 32870 w 32870"/>
              <a:gd name="T7" fmla="*/ 4037 h 8296"/>
              <a:gd name="T8" fmla="*/ 32870 w 32870"/>
              <a:gd name="T9" fmla="*/ 0 h 8296"/>
              <a:gd name="T10" fmla="*/ 15744 w 32870"/>
              <a:gd name="T11" fmla="*/ 14 h 8296"/>
              <a:gd name="T12" fmla="*/ 0 w 32870"/>
              <a:gd name="T13" fmla="*/ 3229 h 8296"/>
              <a:gd name="connsiteX0" fmla="*/ 0 w 10000"/>
              <a:gd name="connsiteY0" fmla="*/ 4445 h 10553"/>
              <a:gd name="connsiteX1" fmla="*/ 0 w 10000"/>
              <a:gd name="connsiteY1" fmla="*/ 10553 h 10553"/>
              <a:gd name="connsiteX2" fmla="*/ 4985 w 10000"/>
              <a:gd name="connsiteY2" fmla="*/ 5425 h 10553"/>
              <a:gd name="connsiteX3" fmla="*/ 10000 w 10000"/>
              <a:gd name="connsiteY3" fmla="*/ 5419 h 10553"/>
              <a:gd name="connsiteX4" fmla="*/ 10000 w 10000"/>
              <a:gd name="connsiteY4" fmla="*/ 553 h 10553"/>
              <a:gd name="connsiteX5" fmla="*/ 4601 w 10000"/>
              <a:gd name="connsiteY5" fmla="*/ 0 h 10553"/>
              <a:gd name="connsiteX6" fmla="*/ 0 w 10000"/>
              <a:gd name="connsiteY6" fmla="*/ 4445 h 10553"/>
              <a:gd name="connsiteX0" fmla="*/ 0 w 10000"/>
              <a:gd name="connsiteY0" fmla="*/ 4468 h 10576"/>
              <a:gd name="connsiteX1" fmla="*/ 0 w 10000"/>
              <a:gd name="connsiteY1" fmla="*/ 10576 h 10576"/>
              <a:gd name="connsiteX2" fmla="*/ 4985 w 10000"/>
              <a:gd name="connsiteY2" fmla="*/ 5448 h 10576"/>
              <a:gd name="connsiteX3" fmla="*/ 10000 w 10000"/>
              <a:gd name="connsiteY3" fmla="*/ 5442 h 10576"/>
              <a:gd name="connsiteX4" fmla="*/ 10000 w 10000"/>
              <a:gd name="connsiteY4" fmla="*/ 576 h 10576"/>
              <a:gd name="connsiteX5" fmla="*/ 4601 w 10000"/>
              <a:gd name="connsiteY5" fmla="*/ 23 h 10576"/>
              <a:gd name="connsiteX6" fmla="*/ 0 w 10000"/>
              <a:gd name="connsiteY6" fmla="*/ 4468 h 10576"/>
              <a:gd name="connsiteX0" fmla="*/ 0 w 10000"/>
              <a:gd name="connsiteY0" fmla="*/ 4468 h 10576"/>
              <a:gd name="connsiteX1" fmla="*/ 0 w 10000"/>
              <a:gd name="connsiteY1" fmla="*/ 10576 h 10576"/>
              <a:gd name="connsiteX2" fmla="*/ 4985 w 10000"/>
              <a:gd name="connsiteY2" fmla="*/ 5448 h 10576"/>
              <a:gd name="connsiteX3" fmla="*/ 10000 w 10000"/>
              <a:gd name="connsiteY3" fmla="*/ 5442 h 10576"/>
              <a:gd name="connsiteX4" fmla="*/ 10000 w 10000"/>
              <a:gd name="connsiteY4" fmla="*/ 576 h 10576"/>
              <a:gd name="connsiteX5" fmla="*/ 4601 w 10000"/>
              <a:gd name="connsiteY5" fmla="*/ 23 h 10576"/>
              <a:gd name="connsiteX6" fmla="*/ 0 w 10000"/>
              <a:gd name="connsiteY6" fmla="*/ 4468 h 1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576">
                <a:moveTo>
                  <a:pt x="0" y="4468"/>
                </a:moveTo>
                <a:lnTo>
                  <a:pt x="0" y="10576"/>
                </a:lnTo>
                <a:cubicBezTo>
                  <a:pt x="1195" y="6090"/>
                  <a:pt x="3644" y="5440"/>
                  <a:pt x="4985" y="5448"/>
                </a:cubicBezTo>
                <a:lnTo>
                  <a:pt x="10000" y="5442"/>
                </a:lnTo>
                <a:lnTo>
                  <a:pt x="10000" y="576"/>
                </a:lnTo>
                <a:cubicBezTo>
                  <a:pt x="7689" y="-155"/>
                  <a:pt x="4944" y="14"/>
                  <a:pt x="4601" y="23"/>
                </a:cubicBezTo>
                <a:cubicBezTo>
                  <a:pt x="2299" y="83"/>
                  <a:pt x="342" y="2596"/>
                  <a:pt x="0" y="4468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18A66D6D-8F98-4660-A768-97FB85B49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74025"/>
          </a:xfrm>
          <a:custGeom>
            <a:avLst/>
            <a:gdLst>
              <a:gd name="T0" fmla="*/ 0 w 32870"/>
              <a:gd name="T1" fmla="*/ 4209 h 12980"/>
              <a:gd name="T2" fmla="*/ 0 w 32870"/>
              <a:gd name="T3" fmla="*/ 12980 h 12980"/>
              <a:gd name="T4" fmla="*/ 15744 w 32870"/>
              <a:gd name="T5" fmla="*/ 9766 h 12980"/>
              <a:gd name="T6" fmla="*/ 32870 w 32870"/>
              <a:gd name="T7" fmla="*/ 9751 h 12980"/>
              <a:gd name="T8" fmla="*/ 32870 w 32870"/>
              <a:gd name="T9" fmla="*/ 0 h 12980"/>
              <a:gd name="T10" fmla="*/ 11591 w 32870"/>
              <a:gd name="T11" fmla="*/ 0 h 12980"/>
              <a:gd name="T12" fmla="*/ 0 w 32870"/>
              <a:gd name="T13" fmla="*/ 4209 h 12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12980">
                <a:moveTo>
                  <a:pt x="0" y="4209"/>
                </a:moveTo>
                <a:lnTo>
                  <a:pt x="0" y="12980"/>
                </a:lnTo>
                <a:cubicBezTo>
                  <a:pt x="3166" y="11041"/>
                  <a:pt x="8177" y="9815"/>
                  <a:pt x="15744" y="9766"/>
                </a:cubicBezTo>
                <a:cubicBezTo>
                  <a:pt x="16871" y="9758"/>
                  <a:pt x="24550" y="9754"/>
                  <a:pt x="32870" y="9751"/>
                </a:cubicBez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378395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Otsikko, Esityksen aloitussivu </a:t>
            </a:r>
            <a:br>
              <a:rPr lang="fi-FI" dirty="0"/>
            </a:br>
            <a:r>
              <a:rPr lang="fi-FI" dirty="0"/>
              <a:t>–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Bold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5458" y="5732590"/>
            <a:ext cx="7060949" cy="642035"/>
          </a:xfrm>
        </p:spPr>
        <p:txBody>
          <a:bodyPr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88DF8E-5E02-40AB-90C4-DE45B779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14879" y="5732590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tx2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2024</a:t>
            </a:r>
            <a:endParaRPr lang="fi-FI" sz="1600" dirty="0">
              <a:solidFill>
                <a:schemeClr val="tx2"/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79E75F-9A0D-4860-913E-C4C401DAD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28116" y="5455057"/>
            <a:ext cx="4114800" cy="204601"/>
          </a:xfrm>
        </p:spPr>
        <p:txBody>
          <a:bodyPr/>
          <a:lstStyle>
            <a:lvl1pPr algn="r">
              <a:defRPr lang="fi-FI" sz="16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i-FI"/>
              <a:t>Pia Leinonen</a:t>
            </a:r>
            <a:endParaRPr lang="fi-FI" sz="1600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113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ulukko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err="1"/>
              <a:t>Taulukkosivu</a:t>
            </a:r>
            <a:br>
              <a:rPr lang="en-GB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Taulukon paikkamerkki 2">
            <a:extLst>
              <a:ext uri="{FF2B5EF4-FFF2-40B4-BE49-F238E27FC236}">
                <a16:creationId xmlns:a16="http://schemas.microsoft.com/office/drawing/2014/main" id="{E46430B6-E098-40A9-A388-1C65D76FE095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22338" y="1857375"/>
            <a:ext cx="10636236" cy="408781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7027DE1D-8E91-406F-8B96-045A387C48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E58D47DE-4D0E-4225-AD7A-47FB6CC38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34D358F0-BE1E-4ABA-A0E1-A93C9E529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459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nen kuva" preserve="1" userDrawn="1">
  <p:cSld name="title_conten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7092366" cy="1119501"/>
          </a:xfrm>
        </p:spPr>
        <p:txBody>
          <a:bodyPr/>
          <a:lstStyle/>
          <a:p>
            <a:r>
              <a:rPr lang="fi-FI" dirty="0"/>
              <a:t>Tekstisivu kapealla kuvalla</a:t>
            </a:r>
            <a:br>
              <a:rPr lang="fi-FI" dirty="0"/>
            </a:br>
            <a:r>
              <a:rPr lang="fi-FI" dirty="0"/>
              <a:t>ja lyhyellä otsikolla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7092366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Käytä laadukkaita kuvia</a:t>
            </a:r>
            <a:br>
              <a:rPr lang="fi-FI" dirty="0"/>
            </a:br>
            <a:r>
              <a:rPr lang="fi-FI" dirty="0"/>
              <a:t>Vältä tiedostokooltaan isoja kuvia, jotta esityksestä ei tule liian raskas.</a:t>
            </a:r>
            <a:br>
              <a:rPr lang="fi-FI" dirty="0"/>
            </a:br>
            <a:r>
              <a:rPr lang="fi-FI" dirty="0"/>
              <a:t>Sivun tulee olla helposti silmäiltävissä ja teksti koon tulee olla luettavissa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FFD8799F-5DA0-4FBF-A2A7-B65BDEB3B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A1F75C40-780C-491C-87BC-6A3B74DBF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15" name="Alatunnisteen paikkamerkki 4">
            <a:extLst>
              <a:ext uri="{FF2B5EF4-FFF2-40B4-BE49-F238E27FC236}">
                <a16:creationId xmlns:a16="http://schemas.microsoft.com/office/drawing/2014/main" id="{A3A71661-0388-4C74-813D-CFA192A733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414654" y="180000"/>
            <a:ext cx="3598545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09584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set kuvat" preserve="1" userDrawn="1">
  <p:cSld name="title_content_two_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7092366" cy="1119501"/>
          </a:xfrm>
        </p:spPr>
        <p:txBody>
          <a:bodyPr/>
          <a:lstStyle/>
          <a:p>
            <a:r>
              <a:rPr lang="fi-FI" noProof="0" dirty="0"/>
              <a:t>Tekstisivu kahdella kuvalla</a:t>
            </a:r>
            <a:br>
              <a:rPr lang="fi-FI" noProof="0" dirty="0"/>
            </a:br>
            <a:r>
              <a:rPr lang="fi-FI" noProof="0" dirty="0"/>
              <a:t>ja lyhyellä otsikolla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7092366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Käytä laadukkaita kuvia</a:t>
            </a:r>
            <a:br>
              <a:rPr lang="fi-FI" dirty="0"/>
            </a:br>
            <a:r>
              <a:rPr lang="fi-FI" dirty="0"/>
              <a:t>Vältä tiedostokooltaan isoja kuvia, jotta esityksestä ei tule liian raskas.</a:t>
            </a:r>
            <a:br>
              <a:rPr lang="fi-FI" dirty="0"/>
            </a:br>
            <a:r>
              <a:rPr lang="fi-FI" dirty="0"/>
              <a:t>Sivun tulee olla helposti silmäiltävissä ja teksti koon tulee olla luettavissa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15" name="Kuvan paikkamerkki 2">
            <a:extLst>
              <a:ext uri="{FF2B5EF4-FFF2-40B4-BE49-F238E27FC236}">
                <a16:creationId xmlns:a16="http://schemas.microsoft.com/office/drawing/2014/main" id="{FC94B34F-00DC-4D30-896A-91EC80CD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8427599" y="180000"/>
            <a:ext cx="3585600" cy="315537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427599" y="3527892"/>
            <a:ext cx="3585600" cy="3150108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F7012681-75A7-47D7-8444-7D3FBA4E5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6" name="Päivämäärän paikkamerkki 3">
            <a:extLst>
              <a:ext uri="{FF2B5EF4-FFF2-40B4-BE49-F238E27FC236}">
                <a16:creationId xmlns:a16="http://schemas.microsoft.com/office/drawing/2014/main" id="{E0FBAD70-7499-4E1B-A701-03775CBA2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17" name="Alatunnisteen paikkamerkki 4">
            <a:extLst>
              <a:ext uri="{FF2B5EF4-FFF2-40B4-BE49-F238E27FC236}">
                <a16:creationId xmlns:a16="http://schemas.microsoft.com/office/drawing/2014/main" id="{0AB49502-F625-40AF-9F75-9B1F2A7FD3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627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nen kuva iso" preserve="1" userDrawn="1">
  <p:cSld name="title_content_pictu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5224068" cy="1119501"/>
          </a:xfrm>
        </p:spPr>
        <p:txBody>
          <a:bodyPr/>
          <a:lstStyle/>
          <a:p>
            <a:r>
              <a:rPr lang="fi-FI" noProof="0" dirty="0"/>
              <a:t>Tekstisivu isolla  kuvalla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5224068" cy="40892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 dirty="0"/>
              <a:t>Kuvasivun teksti tulee tiivistää lyhyeksi.</a:t>
            </a:r>
            <a:br>
              <a:rPr lang="fi-FI" dirty="0"/>
            </a:br>
            <a:r>
              <a:rPr lang="fi-FI" dirty="0"/>
              <a:t>Käytä laadukkaita kuvia.</a:t>
            </a:r>
            <a:br>
              <a:rPr lang="fi-FI" dirty="0"/>
            </a:br>
            <a:r>
              <a:rPr lang="fi-FI" dirty="0"/>
              <a:t>Vältä tiedostokooltaan isoja kuvia, jotta esityksestä ei tule liian raskasta.</a:t>
            </a:r>
            <a:br>
              <a:rPr lang="fi-FI" dirty="0"/>
            </a:br>
            <a:r>
              <a:rPr lang="fi-FI" dirty="0"/>
              <a:t>Sivun tulee olla helposti silmäiltävissä ja teksti koon tulee olla luettavissa.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428597" y="180000"/>
            <a:ext cx="5584602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B5F3AB46-DDE8-48A9-B165-54E07D0B6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0AA848AD-B333-42B9-B9E4-08ABFCD612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15" name="Alatunnisteen paikkamerkki 4">
            <a:extLst>
              <a:ext uri="{FF2B5EF4-FFF2-40B4-BE49-F238E27FC236}">
                <a16:creationId xmlns:a16="http://schemas.microsoft.com/office/drawing/2014/main" id="{697CFB4B-70A9-4C59-8AFC-86477E70A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700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79999" y="180000"/>
            <a:ext cx="11833200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95133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isältö kaarevalla kuvalla" preserve="1" userDrawn="1">
  <p:cSld name="title_content_curv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6482227" cy="1119501"/>
          </a:xfrm>
        </p:spPr>
        <p:txBody>
          <a:bodyPr/>
          <a:lstStyle/>
          <a:p>
            <a:r>
              <a:rPr lang="en-GB" dirty="0" err="1"/>
              <a:t>Tekstisivu</a:t>
            </a:r>
            <a:r>
              <a:rPr lang="en-GB" dirty="0"/>
              <a:t> </a:t>
            </a:r>
            <a:r>
              <a:rPr lang="en-GB" dirty="0" err="1"/>
              <a:t>isolla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kaarevalla</a:t>
            </a:r>
            <a:r>
              <a:rPr lang="en-GB" dirty="0"/>
              <a:t> </a:t>
            </a:r>
            <a:r>
              <a:rPr lang="en-GB" dirty="0" err="1"/>
              <a:t>kuvalla</a:t>
            </a:r>
            <a:r>
              <a:rPr lang="en-GB" dirty="0"/>
              <a:t> 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Käytä laadukkaita kuvia</a:t>
            </a:r>
            <a:br>
              <a:rPr lang="fi-FI" dirty="0"/>
            </a:br>
            <a:r>
              <a:rPr lang="fi-FI" dirty="0"/>
              <a:t>Vältä tiedostokooltaan isoja kuvia, jotta esityksestä ei tule liian raskas.</a:t>
            </a:r>
            <a:br>
              <a:rPr lang="fi-FI" dirty="0"/>
            </a:br>
            <a:r>
              <a:rPr lang="fi-FI" dirty="0"/>
              <a:t>Sivun tulee olla helposti silmäiltävissä ja teksti koon tulee olla luettavissa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46D95DB7-D85C-4651-BD0D-60A1252BA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7603725" y="180000"/>
            <a:ext cx="440947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0 w 4408944"/>
              <a:gd name="connsiteY4" fmla="*/ 6488358 h 6488358"/>
              <a:gd name="connsiteX5" fmla="*/ 0 w 4408944"/>
              <a:gd name="connsiteY5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0 w 4408944"/>
              <a:gd name="connsiteY4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991817 w 4408944"/>
              <a:gd name="connsiteY4" fmla="*/ 3753413 h 6488358"/>
              <a:gd name="connsiteX5" fmla="*/ 0 w 4408944"/>
              <a:gd name="connsiteY5" fmla="*/ 0 h 6488358"/>
              <a:gd name="connsiteX0" fmla="*/ 144667 w 4553611"/>
              <a:gd name="connsiteY0" fmla="*/ 0 h 6488358"/>
              <a:gd name="connsiteX1" fmla="*/ 4553611 w 4553611"/>
              <a:gd name="connsiteY1" fmla="*/ 0 h 6488358"/>
              <a:gd name="connsiteX2" fmla="*/ 4553611 w 4553611"/>
              <a:gd name="connsiteY2" fmla="*/ 6488358 h 6488358"/>
              <a:gd name="connsiteX3" fmla="*/ 1854034 w 4553611"/>
              <a:gd name="connsiteY3" fmla="*/ 6487088 h 6488358"/>
              <a:gd name="connsiteX4" fmla="*/ 1136484 w 4553611"/>
              <a:gd name="connsiteY4" fmla="*/ 3753413 h 6488358"/>
              <a:gd name="connsiteX5" fmla="*/ 144667 w 4553611"/>
              <a:gd name="connsiteY5" fmla="*/ 0 h 6488358"/>
              <a:gd name="connsiteX0" fmla="*/ 214805 w 4623749"/>
              <a:gd name="connsiteY0" fmla="*/ 0 h 6488358"/>
              <a:gd name="connsiteX1" fmla="*/ 4623749 w 4623749"/>
              <a:gd name="connsiteY1" fmla="*/ 0 h 6488358"/>
              <a:gd name="connsiteX2" fmla="*/ 4623749 w 4623749"/>
              <a:gd name="connsiteY2" fmla="*/ 6488358 h 6488358"/>
              <a:gd name="connsiteX3" fmla="*/ 1924172 w 4623749"/>
              <a:gd name="connsiteY3" fmla="*/ 6487088 h 6488358"/>
              <a:gd name="connsiteX4" fmla="*/ 641472 w 4623749"/>
              <a:gd name="connsiteY4" fmla="*/ 4051863 h 6488358"/>
              <a:gd name="connsiteX5" fmla="*/ 214805 w 4623749"/>
              <a:gd name="connsiteY5" fmla="*/ 0 h 6488358"/>
              <a:gd name="connsiteX0" fmla="*/ 214805 w 4623749"/>
              <a:gd name="connsiteY0" fmla="*/ 0 h 6488358"/>
              <a:gd name="connsiteX1" fmla="*/ 4623749 w 4623749"/>
              <a:gd name="connsiteY1" fmla="*/ 0 h 6488358"/>
              <a:gd name="connsiteX2" fmla="*/ 4623749 w 4623749"/>
              <a:gd name="connsiteY2" fmla="*/ 6488358 h 6488358"/>
              <a:gd name="connsiteX3" fmla="*/ 1924172 w 4623749"/>
              <a:gd name="connsiteY3" fmla="*/ 6487088 h 6488358"/>
              <a:gd name="connsiteX4" fmla="*/ 641472 w 4623749"/>
              <a:gd name="connsiteY4" fmla="*/ 4051863 h 6488358"/>
              <a:gd name="connsiteX5" fmla="*/ 214805 w 4623749"/>
              <a:gd name="connsiteY5" fmla="*/ 0 h 6488358"/>
              <a:gd name="connsiteX0" fmla="*/ 530 w 4409474"/>
              <a:gd name="connsiteY0" fmla="*/ 0 h 6488358"/>
              <a:gd name="connsiteX1" fmla="*/ 4409474 w 4409474"/>
              <a:gd name="connsiteY1" fmla="*/ 0 h 6488358"/>
              <a:gd name="connsiteX2" fmla="*/ 4409474 w 4409474"/>
              <a:gd name="connsiteY2" fmla="*/ 6488358 h 6488358"/>
              <a:gd name="connsiteX3" fmla="*/ 1709897 w 4409474"/>
              <a:gd name="connsiteY3" fmla="*/ 6487088 h 6488358"/>
              <a:gd name="connsiteX4" fmla="*/ 427197 w 4409474"/>
              <a:gd name="connsiteY4" fmla="*/ 4051863 h 6488358"/>
              <a:gd name="connsiteX5" fmla="*/ 530 w 4409474"/>
              <a:gd name="connsiteY5" fmla="*/ 0 h 6488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09474" h="6488358">
                <a:moveTo>
                  <a:pt x="530" y="0"/>
                </a:moveTo>
                <a:lnTo>
                  <a:pt x="4409474" y="0"/>
                </a:lnTo>
                <a:lnTo>
                  <a:pt x="4409474" y="6488358"/>
                </a:lnTo>
                <a:lnTo>
                  <a:pt x="1709897" y="6487088"/>
                </a:lnTo>
                <a:cubicBezTo>
                  <a:pt x="1168951" y="5999514"/>
                  <a:pt x="712091" y="5133044"/>
                  <a:pt x="427197" y="4051863"/>
                </a:cubicBezTo>
                <a:cubicBezTo>
                  <a:pt x="142303" y="2970682"/>
                  <a:pt x="-10191" y="1358994"/>
                  <a:pt x="53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8CBE0249-DC84-4C39-89AB-E97D6F0F84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71815122-4A8E-4281-87AC-8D44BE6CC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12" name="Alatunnisteen paikkamerkki 4">
            <a:extLst>
              <a:ext uri="{FF2B5EF4-FFF2-40B4-BE49-F238E27FC236}">
                <a16:creationId xmlns:a16="http://schemas.microsoft.com/office/drawing/2014/main" id="{788FD0A6-21DD-4310-9D7C-EC77DE9DFE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448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isältö kaarevalla kuvalla 2" preserve="1" userDrawn="1">
  <p:cSld name="title_content_curve_pictu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6482227" cy="1119501"/>
          </a:xfrm>
        </p:spPr>
        <p:txBody>
          <a:bodyPr/>
          <a:lstStyle/>
          <a:p>
            <a:r>
              <a:rPr lang="en-GB" dirty="0" err="1"/>
              <a:t>Tekstisivu</a:t>
            </a:r>
            <a:r>
              <a:rPr lang="en-GB" dirty="0"/>
              <a:t> </a:t>
            </a:r>
            <a:r>
              <a:rPr lang="en-GB" dirty="0" err="1"/>
              <a:t>isolla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kaarevalla</a:t>
            </a:r>
            <a:r>
              <a:rPr lang="en-GB" dirty="0"/>
              <a:t> </a:t>
            </a:r>
            <a:r>
              <a:rPr lang="en-GB" dirty="0" err="1"/>
              <a:t>kuvalla</a:t>
            </a:r>
            <a:r>
              <a:rPr lang="en-GB" dirty="0"/>
              <a:t> 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Käytä laadukkaita kuvia</a:t>
            </a:r>
            <a:br>
              <a:rPr lang="fi-FI" dirty="0"/>
            </a:br>
            <a:r>
              <a:rPr lang="fi-FI" dirty="0"/>
              <a:t>Vältä tiedostokooltaan isoja kuvia, jotta esityksestä ei tule liian raskas.</a:t>
            </a:r>
            <a:br>
              <a:rPr lang="fi-FI" dirty="0"/>
            </a:br>
            <a:r>
              <a:rPr lang="fi-FI" dirty="0"/>
              <a:t>Sivun tulee olla helposti silmäiltävissä ja teksti koon tulee olla luettavissa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46D95DB7-D85C-4651-BD0D-60A1252BA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7611518" y="180000"/>
            <a:ext cx="4401681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065E56D1-9BA4-4424-AA13-FA7AB94799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A889983E-086F-483E-ACC1-0D3B42D4E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12" name="Alatunnisteen paikkamerkki 4">
            <a:extLst>
              <a:ext uri="{FF2B5EF4-FFF2-40B4-BE49-F238E27FC236}">
                <a16:creationId xmlns:a16="http://schemas.microsoft.com/office/drawing/2014/main" id="{C519B920-C56F-4E32-B399-E7C752AC7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709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sältö kaarevalla kuvalla 3" preserve="1" userDrawn="1">
  <p:cSld name="title_content_curve_pictur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77491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Käytä laadukkaita kuvia</a:t>
            </a:r>
            <a:br>
              <a:rPr lang="fi-FI" dirty="0"/>
            </a:br>
            <a:r>
              <a:rPr lang="fi-FI" dirty="0"/>
              <a:t>Vältä tiedostokooltaan isoja kuvia, jotta esityksestä ei tule liian raskas.</a:t>
            </a:r>
            <a:br>
              <a:rPr lang="fi-FI" dirty="0"/>
            </a:br>
            <a:r>
              <a:rPr lang="fi-FI" dirty="0"/>
              <a:t>Sivun tulee olla helposti silmäiltävissä ja teksti koon tulee olla luettavissa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7491" y="470390"/>
            <a:ext cx="6482227" cy="1119501"/>
          </a:xfrm>
        </p:spPr>
        <p:txBody>
          <a:bodyPr/>
          <a:lstStyle/>
          <a:p>
            <a:r>
              <a:rPr lang="fi-FI" noProof="0" dirty="0"/>
              <a:t>Tekstisivu isolla </a:t>
            </a:r>
            <a:br>
              <a:rPr lang="fi-FI" noProof="0" dirty="0"/>
            </a:br>
            <a:r>
              <a:rPr lang="fi-FI" noProof="0" dirty="0"/>
              <a:t>kaarevalla kuvalla</a:t>
            </a:r>
            <a:endParaRPr lang="fi-FI" dirty="0"/>
          </a:p>
        </p:txBody>
      </p:sp>
      <p:sp>
        <p:nvSpPr>
          <p:cNvPr id="11" name="Kuvan paikkamerkki 2">
            <a:extLst>
              <a:ext uri="{FF2B5EF4-FFF2-40B4-BE49-F238E27FC236}">
                <a16:creationId xmlns:a16="http://schemas.microsoft.com/office/drawing/2014/main" id="{FFA32AF2-F2A2-4E4F-9C2B-365AAAFFC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4" hasCustomPrompt="1"/>
          </p:nvPr>
        </p:nvSpPr>
        <p:spPr>
          <a:xfrm>
            <a:off x="179999" y="180000"/>
            <a:ext cx="4420767" cy="6498000"/>
          </a:xfrm>
          <a:custGeom>
            <a:avLst/>
            <a:gdLst>
              <a:gd name="connsiteX0" fmla="*/ 0 w 4430891"/>
              <a:gd name="connsiteY0" fmla="*/ 0 h 6488358"/>
              <a:gd name="connsiteX1" fmla="*/ 4430891 w 4430891"/>
              <a:gd name="connsiteY1" fmla="*/ 0 h 6488358"/>
              <a:gd name="connsiteX2" fmla="*/ 4430891 w 4430891"/>
              <a:gd name="connsiteY2" fmla="*/ 6488358 h 6488358"/>
              <a:gd name="connsiteX3" fmla="*/ 0 w 4430891"/>
              <a:gd name="connsiteY3" fmla="*/ 6488358 h 6488358"/>
              <a:gd name="connsiteX4" fmla="*/ 0 w 4430891"/>
              <a:gd name="connsiteY4" fmla="*/ 0 h 6488358"/>
              <a:gd name="connsiteX0" fmla="*/ 0 w 4430891"/>
              <a:gd name="connsiteY0" fmla="*/ 2986 h 6491344"/>
              <a:gd name="connsiteX1" fmla="*/ 2727596 w 4430891"/>
              <a:gd name="connsiteY1" fmla="*/ 0 h 6491344"/>
              <a:gd name="connsiteX2" fmla="*/ 4430891 w 4430891"/>
              <a:gd name="connsiteY2" fmla="*/ 2986 h 6491344"/>
              <a:gd name="connsiteX3" fmla="*/ 4430891 w 4430891"/>
              <a:gd name="connsiteY3" fmla="*/ 6491344 h 6491344"/>
              <a:gd name="connsiteX4" fmla="*/ 0 w 4430891"/>
              <a:gd name="connsiteY4" fmla="*/ 6491344 h 6491344"/>
              <a:gd name="connsiteX5" fmla="*/ 0 w 4430891"/>
              <a:gd name="connsiteY5" fmla="*/ 2986 h 6491344"/>
              <a:gd name="connsiteX0" fmla="*/ 0 w 4831678"/>
              <a:gd name="connsiteY0" fmla="*/ 481615 h 6969973"/>
              <a:gd name="connsiteX1" fmla="*/ 2727596 w 4831678"/>
              <a:gd name="connsiteY1" fmla="*/ 478629 h 6969973"/>
              <a:gd name="connsiteX2" fmla="*/ 4430891 w 4831678"/>
              <a:gd name="connsiteY2" fmla="*/ 481615 h 6969973"/>
              <a:gd name="connsiteX3" fmla="*/ 4430891 w 4831678"/>
              <a:gd name="connsiteY3" fmla="*/ 6969973 h 6969973"/>
              <a:gd name="connsiteX4" fmla="*/ 0 w 4831678"/>
              <a:gd name="connsiteY4" fmla="*/ 6969973 h 6969973"/>
              <a:gd name="connsiteX5" fmla="*/ 0 w 4831678"/>
              <a:gd name="connsiteY5" fmla="*/ 481615 h 6969973"/>
              <a:gd name="connsiteX0" fmla="*/ 0 w 4706556"/>
              <a:gd name="connsiteY0" fmla="*/ 2986 h 6491344"/>
              <a:gd name="connsiteX1" fmla="*/ 2727596 w 4706556"/>
              <a:gd name="connsiteY1" fmla="*/ 0 h 6491344"/>
              <a:gd name="connsiteX2" fmla="*/ 3937832 w 4706556"/>
              <a:gd name="connsiteY2" fmla="*/ 2217269 h 6491344"/>
              <a:gd name="connsiteX3" fmla="*/ 4430891 w 4706556"/>
              <a:gd name="connsiteY3" fmla="*/ 6491344 h 6491344"/>
              <a:gd name="connsiteX4" fmla="*/ 0 w 4706556"/>
              <a:gd name="connsiteY4" fmla="*/ 6491344 h 6491344"/>
              <a:gd name="connsiteX5" fmla="*/ 0 w 4706556"/>
              <a:gd name="connsiteY5" fmla="*/ 2986 h 6491344"/>
              <a:gd name="connsiteX0" fmla="*/ 0 w 4713104"/>
              <a:gd name="connsiteY0" fmla="*/ 2986 h 6491344"/>
              <a:gd name="connsiteX1" fmla="*/ 2727596 w 4713104"/>
              <a:gd name="connsiteY1" fmla="*/ 0 h 6491344"/>
              <a:gd name="connsiteX2" fmla="*/ 3937832 w 4713104"/>
              <a:gd name="connsiteY2" fmla="*/ 2217269 h 6491344"/>
              <a:gd name="connsiteX3" fmla="*/ 4430891 w 4713104"/>
              <a:gd name="connsiteY3" fmla="*/ 6491344 h 6491344"/>
              <a:gd name="connsiteX4" fmla="*/ 0 w 4713104"/>
              <a:gd name="connsiteY4" fmla="*/ 6491344 h 6491344"/>
              <a:gd name="connsiteX5" fmla="*/ 0 w 4713104"/>
              <a:gd name="connsiteY5" fmla="*/ 2986 h 6491344"/>
              <a:gd name="connsiteX0" fmla="*/ 0 w 4713104"/>
              <a:gd name="connsiteY0" fmla="*/ 2986 h 6491344"/>
              <a:gd name="connsiteX1" fmla="*/ 2727596 w 4713104"/>
              <a:gd name="connsiteY1" fmla="*/ 0 h 6491344"/>
              <a:gd name="connsiteX2" fmla="*/ 3937832 w 4713104"/>
              <a:gd name="connsiteY2" fmla="*/ 2217269 h 6491344"/>
              <a:gd name="connsiteX3" fmla="*/ 4430891 w 4713104"/>
              <a:gd name="connsiteY3" fmla="*/ 6491344 h 6491344"/>
              <a:gd name="connsiteX4" fmla="*/ 0 w 4713104"/>
              <a:gd name="connsiteY4" fmla="*/ 6491344 h 6491344"/>
              <a:gd name="connsiteX5" fmla="*/ 0 w 4713104"/>
              <a:gd name="connsiteY5" fmla="*/ 2986 h 6491344"/>
              <a:gd name="connsiteX0" fmla="*/ 0 w 4431482"/>
              <a:gd name="connsiteY0" fmla="*/ 2986 h 6491344"/>
              <a:gd name="connsiteX1" fmla="*/ 2727596 w 4431482"/>
              <a:gd name="connsiteY1" fmla="*/ 0 h 6491344"/>
              <a:gd name="connsiteX2" fmla="*/ 3937832 w 4431482"/>
              <a:gd name="connsiteY2" fmla="*/ 2217269 h 6491344"/>
              <a:gd name="connsiteX3" fmla="*/ 4430891 w 4431482"/>
              <a:gd name="connsiteY3" fmla="*/ 6491344 h 6491344"/>
              <a:gd name="connsiteX4" fmla="*/ 0 w 4431482"/>
              <a:gd name="connsiteY4" fmla="*/ 6491344 h 6491344"/>
              <a:gd name="connsiteX5" fmla="*/ 0 w 4431482"/>
              <a:gd name="connsiteY5" fmla="*/ 2986 h 6491344"/>
              <a:gd name="connsiteX0" fmla="*/ 0 w 4431482"/>
              <a:gd name="connsiteY0" fmla="*/ 2986 h 6491344"/>
              <a:gd name="connsiteX1" fmla="*/ 2727596 w 4431482"/>
              <a:gd name="connsiteY1" fmla="*/ 0 h 6491344"/>
              <a:gd name="connsiteX2" fmla="*/ 3937832 w 4431482"/>
              <a:gd name="connsiteY2" fmla="*/ 2217269 h 6491344"/>
              <a:gd name="connsiteX3" fmla="*/ 4430891 w 4431482"/>
              <a:gd name="connsiteY3" fmla="*/ 6491344 h 6491344"/>
              <a:gd name="connsiteX4" fmla="*/ 0 w 4431482"/>
              <a:gd name="connsiteY4" fmla="*/ 6491344 h 6491344"/>
              <a:gd name="connsiteX5" fmla="*/ 0 w 4431482"/>
              <a:gd name="connsiteY5" fmla="*/ 2986 h 6491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31482" h="6491344">
                <a:moveTo>
                  <a:pt x="0" y="2986"/>
                </a:moveTo>
                <a:lnTo>
                  <a:pt x="2727596" y="0"/>
                </a:lnTo>
                <a:cubicBezTo>
                  <a:pt x="3107490" y="349624"/>
                  <a:pt x="3613608" y="1148825"/>
                  <a:pt x="3937832" y="2217269"/>
                </a:cubicBezTo>
                <a:cubicBezTo>
                  <a:pt x="4262056" y="3285713"/>
                  <a:pt x="4443231" y="4809316"/>
                  <a:pt x="4430891" y="6491344"/>
                </a:cubicBezTo>
                <a:lnTo>
                  <a:pt x="0" y="6491344"/>
                </a:lnTo>
                <a:lnTo>
                  <a:pt x="0" y="298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91083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" preserve="1" userDrawn="1">
  <p:cSld name="subtitl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4020341"/>
            <a:ext cx="11832392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180000"/>
            <a:ext cx="11832392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411694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2" preserve="1" userDrawn="1">
  <p:cSld name="subtitl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20341"/>
            <a:ext cx="11834341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B6B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5A81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78377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2" type="title" preserve="1">
  <p:cSld name="titl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2">
            <a:extLst>
              <a:ext uri="{FF2B5EF4-FFF2-40B4-BE49-F238E27FC236}">
                <a16:creationId xmlns:a16="http://schemas.microsoft.com/office/drawing/2014/main" id="{05F8CEAE-2B96-485D-B411-8B7C510B0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939871"/>
            <a:ext cx="11834341" cy="2720456"/>
          </a:xfrm>
          <a:custGeom>
            <a:avLst/>
            <a:gdLst>
              <a:gd name="T0" fmla="*/ 0 w 32870"/>
              <a:gd name="T1" fmla="*/ 2226 h 7380"/>
              <a:gd name="T2" fmla="*/ 0 w 32870"/>
              <a:gd name="T3" fmla="*/ 7380 h 7380"/>
              <a:gd name="T4" fmla="*/ 14422 w 32870"/>
              <a:gd name="T5" fmla="*/ 4565 h 7380"/>
              <a:gd name="T6" fmla="*/ 32870 w 32870"/>
              <a:gd name="T7" fmla="*/ 4560 h 7380"/>
              <a:gd name="T8" fmla="*/ 32870 w 32870"/>
              <a:gd name="T9" fmla="*/ 0 h 7380"/>
              <a:gd name="T10" fmla="*/ 13779 w 32870"/>
              <a:gd name="T11" fmla="*/ 16 h 7380"/>
              <a:gd name="T12" fmla="*/ 0 w 32870"/>
              <a:gd name="T13" fmla="*/ 2226 h 7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380">
                <a:moveTo>
                  <a:pt x="0" y="2226"/>
                </a:moveTo>
                <a:lnTo>
                  <a:pt x="0" y="7380"/>
                </a:lnTo>
                <a:cubicBezTo>
                  <a:pt x="4241" y="4951"/>
                  <a:pt x="10659" y="4560"/>
                  <a:pt x="14422" y="4565"/>
                </a:cubicBezTo>
                <a:cubicBezTo>
                  <a:pt x="15294" y="4566"/>
                  <a:pt x="23963" y="4563"/>
                  <a:pt x="32870" y="456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E1153FAC-44DF-431E-A26D-60482F426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2577"/>
          </a:xfrm>
          <a:custGeom>
            <a:avLst/>
            <a:gdLst>
              <a:gd name="T0" fmla="*/ 32870 w 32870"/>
              <a:gd name="T1" fmla="*/ 11160 h 12864"/>
              <a:gd name="T2" fmla="*/ 32870 w 32870"/>
              <a:gd name="T3" fmla="*/ 0 h 12864"/>
              <a:gd name="T4" fmla="*/ 11591 w 32870"/>
              <a:gd name="T5" fmla="*/ 0 h 12864"/>
              <a:gd name="T6" fmla="*/ 0 w 32870"/>
              <a:gd name="T7" fmla="*/ 4209 h 12864"/>
              <a:gd name="T8" fmla="*/ 0 w 32870"/>
              <a:gd name="T9" fmla="*/ 12864 h 12864"/>
              <a:gd name="T10" fmla="*/ 13779 w 32870"/>
              <a:gd name="T11" fmla="*/ 10654 h 12864"/>
              <a:gd name="T12" fmla="*/ 32870 w 32870"/>
              <a:gd name="T13" fmla="*/ 10638 h 12864"/>
              <a:gd name="T14" fmla="*/ 32870 w 32870"/>
              <a:gd name="T15" fmla="*/ 11160 h 1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870" h="12864">
                <a:moveTo>
                  <a:pt x="32870" y="11160"/>
                </a:move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2864"/>
                </a:lnTo>
                <a:cubicBezTo>
                  <a:pt x="3156" y="11514"/>
                  <a:pt x="7620" y="10694"/>
                  <a:pt x="13779" y="10654"/>
                </a:cubicBezTo>
                <a:cubicBezTo>
                  <a:pt x="15112" y="10646"/>
                  <a:pt x="23927" y="10641"/>
                  <a:pt x="32870" y="10638"/>
                </a:cubicBezTo>
                <a:lnTo>
                  <a:pt x="32870" y="1116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720931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Otsikko, Esityksen aloitussivu </a:t>
            </a:r>
            <a:br>
              <a:rPr lang="fi-FI" dirty="0"/>
            </a:br>
            <a:r>
              <a:rPr lang="fi-FI" dirty="0"/>
              <a:t>–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Bold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5458" y="4737495"/>
            <a:ext cx="7068698" cy="642035"/>
          </a:xfrm>
        </p:spPr>
        <p:txBody>
          <a:bodyPr anchor="t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14" name="Päivämäärän paikkamerkki 3">
            <a:extLst>
              <a:ext uri="{FF2B5EF4-FFF2-40B4-BE49-F238E27FC236}">
                <a16:creationId xmlns:a16="http://schemas.microsoft.com/office/drawing/2014/main" id="{39075F1A-02C4-4735-B1E3-C64DC67FE1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04156" y="4737495"/>
            <a:ext cx="1240109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2024</a:t>
            </a:r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15" name="Alatunnisteen paikkamerkki 4">
            <a:extLst>
              <a:ext uri="{FF2B5EF4-FFF2-40B4-BE49-F238E27FC236}">
                <a16:creationId xmlns:a16="http://schemas.microsoft.com/office/drawing/2014/main" id="{6BD6B811-C650-4A18-9C6D-CB0DEFCA7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91172" y="4459962"/>
            <a:ext cx="4114800" cy="20460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Pia Leinonen</a:t>
            </a:r>
            <a:endParaRPr lang="fi-FI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4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3" preserve="1" userDrawn="1">
  <p:cSld name="subtitl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20341"/>
            <a:ext cx="11834341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D9640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BE5A0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39385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4" preserve="1" userDrawn="1">
  <p:cSld name="subtitl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>
            <a:extLst>
              <a:ext uri="{FF2B5EF4-FFF2-40B4-BE49-F238E27FC236}">
                <a16:creationId xmlns:a16="http://schemas.microsoft.com/office/drawing/2014/main" id="{699CDD43-C904-4C83-89E3-B4A65DCAA1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8632" y="180000"/>
            <a:ext cx="11834341" cy="6488159"/>
            <a:chOff x="178632" y="172167"/>
            <a:chExt cx="11834341" cy="6488159"/>
          </a:xfrm>
        </p:grpSpPr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90CE7767-6758-4913-9796-391DDD99B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3955066"/>
              <a:ext cx="11834341" cy="2705260"/>
            </a:xfrm>
            <a:custGeom>
              <a:avLst/>
              <a:gdLst>
                <a:gd name="T0" fmla="*/ 0 w 32870"/>
                <a:gd name="T1" fmla="*/ 2226 h 7510"/>
                <a:gd name="T2" fmla="*/ 0 w 32870"/>
                <a:gd name="T3" fmla="*/ 7510 h 7510"/>
                <a:gd name="T4" fmla="*/ 14422 w 32870"/>
                <a:gd name="T5" fmla="*/ 4695 h 7510"/>
                <a:gd name="T6" fmla="*/ 32870 w 32870"/>
                <a:gd name="T7" fmla="*/ 4690 h 7510"/>
                <a:gd name="T8" fmla="*/ 32870 w 32870"/>
                <a:gd name="T9" fmla="*/ 0 h 7510"/>
                <a:gd name="T10" fmla="*/ 13779 w 32870"/>
                <a:gd name="T11" fmla="*/ 16 h 7510"/>
                <a:gd name="T12" fmla="*/ 0 w 32870"/>
                <a:gd name="T13" fmla="*/ 2226 h 7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870" h="7510">
                  <a:moveTo>
                    <a:pt x="0" y="2226"/>
                  </a:moveTo>
                  <a:lnTo>
                    <a:pt x="0" y="7510"/>
                  </a:lnTo>
                  <a:cubicBezTo>
                    <a:pt x="4241" y="5081"/>
                    <a:pt x="10659" y="4690"/>
                    <a:pt x="14422" y="4695"/>
                  </a:cubicBezTo>
                  <a:cubicBezTo>
                    <a:pt x="15294" y="4696"/>
                    <a:pt x="23963" y="4693"/>
                    <a:pt x="32870" y="4690"/>
                  </a:cubicBezTo>
                  <a:lnTo>
                    <a:pt x="32870" y="0"/>
                  </a:lnTo>
                  <a:cubicBezTo>
                    <a:pt x="23927" y="3"/>
                    <a:pt x="15112" y="8"/>
                    <a:pt x="13779" y="16"/>
                  </a:cubicBezTo>
                  <a:cubicBezTo>
                    <a:pt x="7620" y="56"/>
                    <a:pt x="3156" y="876"/>
                    <a:pt x="0" y="2226"/>
                  </a:cubicBezTo>
                  <a:close/>
                </a:path>
              </a:pathLst>
            </a:custGeom>
            <a:solidFill>
              <a:srgbClr val="5770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C7A82CFE-FC2A-469E-AAFA-303040F09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172167"/>
              <a:ext cx="11834341" cy="4632577"/>
            </a:xfrm>
            <a:custGeom>
              <a:avLst/>
              <a:gdLst>
                <a:gd name="T0" fmla="*/ 0 w 32870"/>
                <a:gd name="T1" fmla="*/ 0 h 12864"/>
                <a:gd name="T2" fmla="*/ 0 w 32870"/>
                <a:gd name="T3" fmla="*/ 12864 h 12864"/>
                <a:gd name="T4" fmla="*/ 13779 w 32870"/>
                <a:gd name="T5" fmla="*/ 10654 h 12864"/>
                <a:gd name="T6" fmla="*/ 32870 w 32870"/>
                <a:gd name="T7" fmla="*/ 10638 h 12864"/>
                <a:gd name="T8" fmla="*/ 32870 w 32870"/>
                <a:gd name="T9" fmla="*/ 0 h 12864"/>
                <a:gd name="T10" fmla="*/ 0 w 32870"/>
                <a:gd name="T11" fmla="*/ 0 h 12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870" h="12864">
                  <a:moveTo>
                    <a:pt x="0" y="0"/>
                  </a:moveTo>
                  <a:lnTo>
                    <a:pt x="0" y="12864"/>
                  </a:lnTo>
                  <a:cubicBezTo>
                    <a:pt x="3156" y="11514"/>
                    <a:pt x="7620" y="10694"/>
                    <a:pt x="13779" y="10654"/>
                  </a:cubicBezTo>
                  <a:cubicBezTo>
                    <a:pt x="15112" y="10646"/>
                    <a:pt x="23927" y="10641"/>
                    <a:pt x="32870" y="10638"/>
                  </a:cubicBezTo>
                  <a:lnTo>
                    <a:pt x="3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40699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5" preserve="1" userDrawn="1">
  <p:cSld name="subtitl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>
            <a:extLst>
              <a:ext uri="{FF2B5EF4-FFF2-40B4-BE49-F238E27FC236}">
                <a16:creationId xmlns:a16="http://schemas.microsoft.com/office/drawing/2014/main" id="{699CDD43-C904-4C83-89E3-B4A65DCAA1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8632" y="180000"/>
            <a:ext cx="11834341" cy="6488159"/>
            <a:chOff x="178632" y="172167"/>
            <a:chExt cx="11834341" cy="6488159"/>
          </a:xfrm>
        </p:grpSpPr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90CE7767-6758-4913-9796-391DDD99B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3955066"/>
              <a:ext cx="11834341" cy="2705260"/>
            </a:xfrm>
            <a:custGeom>
              <a:avLst/>
              <a:gdLst>
                <a:gd name="T0" fmla="*/ 0 w 32870"/>
                <a:gd name="T1" fmla="*/ 2226 h 7510"/>
                <a:gd name="T2" fmla="*/ 0 w 32870"/>
                <a:gd name="T3" fmla="*/ 7510 h 7510"/>
                <a:gd name="T4" fmla="*/ 14422 w 32870"/>
                <a:gd name="T5" fmla="*/ 4695 h 7510"/>
                <a:gd name="T6" fmla="*/ 32870 w 32870"/>
                <a:gd name="T7" fmla="*/ 4690 h 7510"/>
                <a:gd name="T8" fmla="*/ 32870 w 32870"/>
                <a:gd name="T9" fmla="*/ 0 h 7510"/>
                <a:gd name="T10" fmla="*/ 13779 w 32870"/>
                <a:gd name="T11" fmla="*/ 16 h 7510"/>
                <a:gd name="T12" fmla="*/ 0 w 32870"/>
                <a:gd name="T13" fmla="*/ 2226 h 7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870" h="7510">
                  <a:moveTo>
                    <a:pt x="0" y="2226"/>
                  </a:moveTo>
                  <a:lnTo>
                    <a:pt x="0" y="7510"/>
                  </a:lnTo>
                  <a:cubicBezTo>
                    <a:pt x="4241" y="5081"/>
                    <a:pt x="10659" y="4690"/>
                    <a:pt x="14422" y="4695"/>
                  </a:cubicBezTo>
                  <a:cubicBezTo>
                    <a:pt x="15294" y="4696"/>
                    <a:pt x="23963" y="4693"/>
                    <a:pt x="32870" y="4690"/>
                  </a:cubicBezTo>
                  <a:lnTo>
                    <a:pt x="32870" y="0"/>
                  </a:lnTo>
                  <a:cubicBezTo>
                    <a:pt x="23927" y="3"/>
                    <a:pt x="15112" y="8"/>
                    <a:pt x="13779" y="16"/>
                  </a:cubicBezTo>
                  <a:cubicBezTo>
                    <a:pt x="7620" y="56"/>
                    <a:pt x="3156" y="876"/>
                    <a:pt x="0" y="2226"/>
                  </a:cubicBezTo>
                  <a:close/>
                </a:path>
              </a:pathLst>
            </a:custGeom>
            <a:solidFill>
              <a:srgbClr val="B6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C7A82CFE-FC2A-469E-AAFA-303040F09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172167"/>
              <a:ext cx="11834341" cy="4632577"/>
            </a:xfrm>
            <a:custGeom>
              <a:avLst/>
              <a:gdLst>
                <a:gd name="T0" fmla="*/ 0 w 32870"/>
                <a:gd name="T1" fmla="*/ 0 h 12864"/>
                <a:gd name="T2" fmla="*/ 0 w 32870"/>
                <a:gd name="T3" fmla="*/ 12864 h 12864"/>
                <a:gd name="T4" fmla="*/ 13779 w 32870"/>
                <a:gd name="T5" fmla="*/ 10654 h 12864"/>
                <a:gd name="T6" fmla="*/ 32870 w 32870"/>
                <a:gd name="T7" fmla="*/ 10638 h 12864"/>
                <a:gd name="T8" fmla="*/ 32870 w 32870"/>
                <a:gd name="T9" fmla="*/ 0 h 12864"/>
                <a:gd name="T10" fmla="*/ 0 w 32870"/>
                <a:gd name="T11" fmla="*/ 0 h 12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870" h="12864">
                  <a:moveTo>
                    <a:pt x="0" y="0"/>
                  </a:moveTo>
                  <a:lnTo>
                    <a:pt x="0" y="12864"/>
                  </a:lnTo>
                  <a:cubicBezTo>
                    <a:pt x="3156" y="11514"/>
                    <a:pt x="7620" y="10694"/>
                    <a:pt x="13779" y="10654"/>
                  </a:cubicBezTo>
                  <a:cubicBezTo>
                    <a:pt x="15112" y="10646"/>
                    <a:pt x="23927" y="10641"/>
                    <a:pt x="32870" y="10638"/>
                  </a:cubicBezTo>
                  <a:lnTo>
                    <a:pt x="3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81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10568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6" preserve="1" userDrawn="1">
  <p:cSld name="subtitle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2">
            <a:extLst>
              <a:ext uri="{FF2B5EF4-FFF2-40B4-BE49-F238E27FC236}">
                <a16:creationId xmlns:a16="http://schemas.microsoft.com/office/drawing/2014/main" id="{90CE7767-6758-4913-9796-391DDD99B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962899"/>
            <a:ext cx="11834341" cy="2705260"/>
          </a:xfrm>
          <a:custGeom>
            <a:avLst/>
            <a:gdLst>
              <a:gd name="T0" fmla="*/ 0 w 32870"/>
              <a:gd name="T1" fmla="*/ 2226 h 7510"/>
              <a:gd name="T2" fmla="*/ 0 w 32870"/>
              <a:gd name="T3" fmla="*/ 7510 h 7510"/>
              <a:gd name="T4" fmla="*/ 14422 w 32870"/>
              <a:gd name="T5" fmla="*/ 4695 h 7510"/>
              <a:gd name="T6" fmla="*/ 32870 w 32870"/>
              <a:gd name="T7" fmla="*/ 4690 h 7510"/>
              <a:gd name="T8" fmla="*/ 32870 w 32870"/>
              <a:gd name="T9" fmla="*/ 0 h 7510"/>
              <a:gd name="T10" fmla="*/ 13779 w 32870"/>
              <a:gd name="T11" fmla="*/ 16 h 7510"/>
              <a:gd name="T12" fmla="*/ 0 w 32870"/>
              <a:gd name="T13" fmla="*/ 2226 h 7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510">
                <a:moveTo>
                  <a:pt x="0" y="2226"/>
                </a:moveTo>
                <a:lnTo>
                  <a:pt x="0" y="7510"/>
                </a:lnTo>
                <a:cubicBezTo>
                  <a:pt x="4241" y="5081"/>
                  <a:pt x="10659" y="4690"/>
                  <a:pt x="14422" y="4695"/>
                </a:cubicBezTo>
                <a:cubicBezTo>
                  <a:pt x="15294" y="4696"/>
                  <a:pt x="23963" y="4693"/>
                  <a:pt x="32870" y="469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D9640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C7A82CFE-FC2A-469E-AAFA-303040F09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2577"/>
          </a:xfrm>
          <a:custGeom>
            <a:avLst/>
            <a:gdLst>
              <a:gd name="T0" fmla="*/ 0 w 32870"/>
              <a:gd name="T1" fmla="*/ 0 h 12864"/>
              <a:gd name="T2" fmla="*/ 0 w 32870"/>
              <a:gd name="T3" fmla="*/ 12864 h 12864"/>
              <a:gd name="T4" fmla="*/ 13779 w 32870"/>
              <a:gd name="T5" fmla="*/ 10654 h 12864"/>
              <a:gd name="T6" fmla="*/ 32870 w 32870"/>
              <a:gd name="T7" fmla="*/ 10638 h 12864"/>
              <a:gd name="T8" fmla="*/ 32870 w 32870"/>
              <a:gd name="T9" fmla="*/ 0 h 12864"/>
              <a:gd name="T10" fmla="*/ 0 w 32870"/>
              <a:gd name="T11" fmla="*/ 0 h 1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2864">
                <a:moveTo>
                  <a:pt x="0" y="0"/>
                </a:moveTo>
                <a:lnTo>
                  <a:pt x="0" y="12864"/>
                </a:lnTo>
                <a:cubicBezTo>
                  <a:pt x="3156" y="11514"/>
                  <a:pt x="7620" y="10694"/>
                  <a:pt x="13779" y="10654"/>
                </a:cubicBezTo>
                <a:cubicBezTo>
                  <a:pt x="15112" y="10646"/>
                  <a:pt x="23927" y="10641"/>
                  <a:pt x="32870" y="10638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BE5A0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jäsentämiseen 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10258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" preserve="1" userDrawn="1">
  <p:cSld name="subtitle_1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9">
            <a:extLst>
              <a:ext uri="{FF2B5EF4-FFF2-40B4-BE49-F238E27FC236}">
                <a16:creationId xmlns:a16="http://schemas.microsoft.com/office/drawing/2014/main" id="{14FF7E8B-4CDF-4CAC-83E6-4DFDE038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Kuvallinen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väliotsikkosivu</a:t>
            </a:r>
            <a:r>
              <a:rPr lang="en-GB" dirty="0"/>
              <a:t> </a:t>
            </a:r>
            <a:r>
              <a:rPr lang="en-GB" dirty="0" err="1"/>
              <a:t>esityksen</a:t>
            </a:r>
            <a:r>
              <a:rPr lang="en-GB" dirty="0"/>
              <a:t> </a:t>
            </a:r>
            <a:r>
              <a:rPr lang="en-GB" dirty="0" err="1"/>
              <a:t>jäsentämiseen</a:t>
            </a:r>
            <a:endParaRPr lang="fi-FI" dirty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1865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55098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 2" preserve="1" userDrawn="1">
  <p:cSld name="subtitle_2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9">
            <a:extLst>
              <a:ext uri="{FF2B5EF4-FFF2-40B4-BE49-F238E27FC236}">
                <a16:creationId xmlns:a16="http://schemas.microsoft.com/office/drawing/2014/main" id="{86227721-48B2-43B3-8526-34B0C73A1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5A81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Kuvallinen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väliotsikkosivu</a:t>
            </a:r>
            <a:r>
              <a:rPr lang="en-GB" dirty="0"/>
              <a:t> </a:t>
            </a:r>
            <a:r>
              <a:rPr lang="en-GB" dirty="0" err="1"/>
              <a:t>esityksen</a:t>
            </a:r>
            <a:r>
              <a:rPr lang="en-GB" dirty="0"/>
              <a:t> </a:t>
            </a:r>
            <a:r>
              <a:rPr lang="en-GB" dirty="0" err="1"/>
              <a:t>jäsentämiseen</a:t>
            </a:r>
            <a:endParaRPr lang="fi-FI" dirty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3200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93306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 3" preserve="1" userDrawn="1">
  <p:cSld name="subtitle_3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9">
            <a:extLst>
              <a:ext uri="{FF2B5EF4-FFF2-40B4-BE49-F238E27FC236}">
                <a16:creationId xmlns:a16="http://schemas.microsoft.com/office/drawing/2014/main" id="{F4B276F3-D064-4656-A9E4-A4F6D1ABB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D964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Kuvallinen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väliotsikkosivu</a:t>
            </a:r>
            <a:r>
              <a:rPr lang="en-GB" dirty="0"/>
              <a:t> </a:t>
            </a:r>
            <a:r>
              <a:rPr lang="en-GB" dirty="0" err="1"/>
              <a:t>esityksen</a:t>
            </a:r>
            <a:r>
              <a:rPr lang="en-GB" dirty="0"/>
              <a:t> </a:t>
            </a:r>
            <a:r>
              <a:rPr lang="en-GB" dirty="0" err="1"/>
              <a:t>jäsentämiseen</a:t>
            </a:r>
            <a:endParaRPr lang="fi-FI" dirty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3200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98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preserve="1" userDrawn="1">
  <p:cSld name="only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4B3679A-A389-400D-A744-C43C22701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EF9C706D-5C6A-42FA-B522-02CB8028F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A08CEC9F-7456-473A-8F4A-6918F37BC3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12" name="Alatunnisteen paikkamerkki 4">
            <a:extLst>
              <a:ext uri="{FF2B5EF4-FFF2-40B4-BE49-F238E27FC236}">
                <a16:creationId xmlns:a16="http://schemas.microsoft.com/office/drawing/2014/main" id="{9A5411A7-57B3-491D-9820-EBA16DCC4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09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 preserve="1">
  <p:cSld name="kml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CB941E6F-111D-4022-8CFD-1CC1B2ADB7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3A4A4694-9735-4EF6-8D9E-9C60AE2853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10" name="Alatunnisteen paikkamerkki 4">
            <a:extLst>
              <a:ext uri="{FF2B5EF4-FFF2-40B4-BE49-F238E27FC236}">
                <a16:creationId xmlns:a16="http://schemas.microsoft.com/office/drawing/2014/main" id="{78F21DE0-9EC0-4B8E-AE3C-CC8F7C9E3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414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" type="title" preserve="1">
  <p:cSld name="endp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3">
            <a:extLst>
              <a:ext uri="{FF2B5EF4-FFF2-40B4-BE49-F238E27FC236}">
                <a16:creationId xmlns:a16="http://schemas.microsoft.com/office/drawing/2014/main" id="{E1153FAC-44DF-431E-A26D-60482F426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9603"/>
          </a:xfrm>
          <a:custGeom>
            <a:avLst/>
            <a:gdLst>
              <a:gd name="T0" fmla="*/ 32870 w 32870"/>
              <a:gd name="T1" fmla="*/ 11160 h 12864"/>
              <a:gd name="T2" fmla="*/ 32870 w 32870"/>
              <a:gd name="T3" fmla="*/ 0 h 12864"/>
              <a:gd name="T4" fmla="*/ 11591 w 32870"/>
              <a:gd name="T5" fmla="*/ 0 h 12864"/>
              <a:gd name="T6" fmla="*/ 0 w 32870"/>
              <a:gd name="T7" fmla="*/ 4209 h 12864"/>
              <a:gd name="T8" fmla="*/ 0 w 32870"/>
              <a:gd name="T9" fmla="*/ 12864 h 12864"/>
              <a:gd name="T10" fmla="*/ 13779 w 32870"/>
              <a:gd name="T11" fmla="*/ 10654 h 12864"/>
              <a:gd name="T12" fmla="*/ 32870 w 32870"/>
              <a:gd name="T13" fmla="*/ 10638 h 12864"/>
              <a:gd name="T14" fmla="*/ 32870 w 32870"/>
              <a:gd name="T15" fmla="*/ 11160 h 12864"/>
              <a:gd name="connsiteX0" fmla="*/ 32870 w 32870"/>
              <a:gd name="connsiteY0" fmla="*/ 11160 h 13093"/>
              <a:gd name="connsiteX1" fmla="*/ 32870 w 32870"/>
              <a:gd name="connsiteY1" fmla="*/ 0 h 13093"/>
              <a:gd name="connsiteX2" fmla="*/ 11591 w 32870"/>
              <a:gd name="connsiteY2" fmla="*/ 0 h 13093"/>
              <a:gd name="connsiteX3" fmla="*/ 0 w 32870"/>
              <a:gd name="connsiteY3" fmla="*/ 4209 h 13093"/>
              <a:gd name="connsiteX4" fmla="*/ 0 w 32870"/>
              <a:gd name="connsiteY4" fmla="*/ 12864 h 13093"/>
              <a:gd name="connsiteX5" fmla="*/ 32870 w 32870"/>
              <a:gd name="connsiteY5" fmla="*/ 10638 h 13093"/>
              <a:gd name="connsiteX6" fmla="*/ 32870 w 32870"/>
              <a:gd name="connsiteY6" fmla="*/ 11160 h 13093"/>
              <a:gd name="connsiteX0" fmla="*/ 32870 w 32870"/>
              <a:gd name="connsiteY0" fmla="*/ 11160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  <a:gd name="connsiteX6" fmla="*/ 32870 w 32870"/>
              <a:gd name="connsiteY6" fmla="*/ 11160 h 12864"/>
              <a:gd name="connsiteX0" fmla="*/ 32870 w 32870"/>
              <a:gd name="connsiteY0" fmla="*/ 10638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  <a:gd name="connsiteX0" fmla="*/ 32870 w 32870"/>
              <a:gd name="connsiteY0" fmla="*/ 10638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2864">
                <a:moveTo>
                  <a:pt x="32870" y="10638"/>
                </a:move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2864"/>
                </a:lnTo>
                <a:cubicBezTo>
                  <a:pt x="65" y="12881"/>
                  <a:pt x="32861" y="10626"/>
                  <a:pt x="32870" y="10638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" name="Freeform 12">
            <a:extLst>
              <a:ext uri="{FF2B5EF4-FFF2-40B4-BE49-F238E27FC236}">
                <a16:creationId xmlns:a16="http://schemas.microsoft.com/office/drawing/2014/main" id="{05F8CEAE-2B96-485D-B411-8B7C510B0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16534"/>
            <a:ext cx="11834341" cy="2661466"/>
          </a:xfrm>
          <a:custGeom>
            <a:avLst/>
            <a:gdLst>
              <a:gd name="T0" fmla="*/ 0 w 32870"/>
              <a:gd name="T1" fmla="*/ 2226 h 7380"/>
              <a:gd name="T2" fmla="*/ 0 w 32870"/>
              <a:gd name="T3" fmla="*/ 7380 h 7380"/>
              <a:gd name="T4" fmla="*/ 14422 w 32870"/>
              <a:gd name="T5" fmla="*/ 4565 h 7380"/>
              <a:gd name="T6" fmla="*/ 32870 w 32870"/>
              <a:gd name="T7" fmla="*/ 4560 h 7380"/>
              <a:gd name="T8" fmla="*/ 32870 w 32870"/>
              <a:gd name="T9" fmla="*/ 0 h 7380"/>
              <a:gd name="T10" fmla="*/ 13779 w 32870"/>
              <a:gd name="T11" fmla="*/ 16 h 7380"/>
              <a:gd name="T12" fmla="*/ 0 w 32870"/>
              <a:gd name="T13" fmla="*/ 2226 h 7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380">
                <a:moveTo>
                  <a:pt x="0" y="2226"/>
                </a:moveTo>
                <a:lnTo>
                  <a:pt x="0" y="7380"/>
                </a:lnTo>
                <a:cubicBezTo>
                  <a:pt x="4241" y="4951"/>
                  <a:pt x="10659" y="4560"/>
                  <a:pt x="14422" y="4565"/>
                </a:cubicBezTo>
                <a:cubicBezTo>
                  <a:pt x="15294" y="4566"/>
                  <a:pt x="23963" y="4563"/>
                  <a:pt x="32870" y="456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755647"/>
            <a:ext cx="8193024" cy="1170923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Loppunosto</a:t>
            </a:r>
            <a:r>
              <a:rPr lang="en-GB" dirty="0"/>
              <a:t> / </a:t>
            </a:r>
            <a:r>
              <a:rPr lang="en-GB" dirty="0" err="1"/>
              <a:t>kehoitus</a:t>
            </a:r>
            <a:r>
              <a:rPr lang="en-GB" dirty="0"/>
              <a:t> 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4375404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sähköpostiosoite, tasaus oikeaan reunaan</a:t>
            </a:r>
            <a:br>
              <a:rPr lang="fi-FI" dirty="0"/>
            </a:br>
            <a:r>
              <a:rPr lang="fi-FI" dirty="0"/>
              <a:t>Toinen rivi tarvittaessa</a:t>
            </a:r>
            <a:br>
              <a:rPr lang="fi-FI" dirty="0"/>
            </a:br>
            <a:r>
              <a:rPr lang="fi-FI" dirty="0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0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3" preserve="1" userDrawn="1">
  <p:cSld name="titl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19E26A5B-0527-2A40-8198-D97AB2849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0" y="180000"/>
            <a:ext cx="11834343" cy="5653369"/>
          </a:xfrm>
          <a:custGeom>
            <a:avLst/>
            <a:gdLst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4632577 h 5653369"/>
              <a:gd name="connsiteX7" fmla="*/ 2 w 11834343"/>
              <a:gd name="connsiteY7" fmla="*/ 2262418 h 5653369"/>
              <a:gd name="connsiteX8" fmla="*/ 2 w 11834343"/>
              <a:gd name="connsiteY8" fmla="*/ 1515743 h 5653369"/>
              <a:gd name="connsiteX9" fmla="*/ 4173164 w 11834343"/>
              <a:gd name="connsiteY9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2262418 h 5653369"/>
              <a:gd name="connsiteX7" fmla="*/ 2 w 11834343"/>
              <a:gd name="connsiteY7" fmla="*/ 1515743 h 5653369"/>
              <a:gd name="connsiteX8" fmla="*/ 4173164 w 11834343"/>
              <a:gd name="connsiteY8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1515743 h 5653369"/>
              <a:gd name="connsiteX7" fmla="*/ 4173164 w 11834343"/>
              <a:gd name="connsiteY7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4781242 h 5653369"/>
              <a:gd name="connsiteX4" fmla="*/ 2 w 11834343"/>
              <a:gd name="connsiteY4" fmla="*/ 5653369 h 5653369"/>
              <a:gd name="connsiteX5" fmla="*/ 2 w 11834343"/>
              <a:gd name="connsiteY5" fmla="*/ 1515743 h 5653369"/>
              <a:gd name="connsiteX6" fmla="*/ 4173164 w 11834343"/>
              <a:gd name="connsiteY6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4781242 h 5653369"/>
              <a:gd name="connsiteX3" fmla="*/ 2 w 11834343"/>
              <a:gd name="connsiteY3" fmla="*/ 5653369 h 5653369"/>
              <a:gd name="connsiteX4" fmla="*/ 2 w 11834343"/>
              <a:gd name="connsiteY4" fmla="*/ 1515743 h 5653369"/>
              <a:gd name="connsiteX5" fmla="*/ 4173164 w 11834343"/>
              <a:gd name="connsiteY5" fmla="*/ 0 h 5653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34343" h="5653369">
                <a:moveTo>
                  <a:pt x="4173164" y="0"/>
                </a:moveTo>
                <a:lnTo>
                  <a:pt x="11834343" y="0"/>
                </a:lnTo>
                <a:lnTo>
                  <a:pt x="11834343" y="4781242"/>
                </a:lnTo>
                <a:cubicBezTo>
                  <a:pt x="11819942" y="4767138"/>
                  <a:pt x="-5758" y="5651802"/>
                  <a:pt x="2" y="5653369"/>
                </a:cubicBezTo>
                <a:lnTo>
                  <a:pt x="2" y="1515743"/>
                </a:lnTo>
                <a:cubicBezTo>
                  <a:pt x="2819434" y="1624499"/>
                  <a:pt x="3916820" y="928388"/>
                  <a:pt x="4173164" y="0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fi-FI" dirty="0"/>
          </a:p>
        </p:txBody>
      </p:sp>
      <p:sp>
        <p:nvSpPr>
          <p:cNvPr id="13" name="Kuvan paikkamerkki 2">
            <a:extLst>
              <a:ext uri="{FF2B5EF4-FFF2-40B4-BE49-F238E27FC236}">
                <a16:creationId xmlns:a16="http://schemas.microsoft.com/office/drawing/2014/main" id="{BFBF6B36-2C5D-4C96-B600-824137F55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78858" y="3996390"/>
            <a:ext cx="11834341" cy="2681610"/>
          </a:xfrm>
          <a:custGeom>
            <a:avLst/>
            <a:gdLst>
              <a:gd name="connsiteX0" fmla="*/ 0 w 11834341"/>
              <a:gd name="connsiteY0" fmla="*/ 0 h 2987423"/>
              <a:gd name="connsiteX1" fmla="*/ 11834341 w 11834341"/>
              <a:gd name="connsiteY1" fmla="*/ 0 h 2987423"/>
              <a:gd name="connsiteX2" fmla="*/ 11834341 w 11834341"/>
              <a:gd name="connsiteY2" fmla="*/ 2987423 h 2987423"/>
              <a:gd name="connsiteX3" fmla="*/ 0 w 11834341"/>
              <a:gd name="connsiteY3" fmla="*/ 2987423 h 2987423"/>
              <a:gd name="connsiteX4" fmla="*/ 0 w 11834341"/>
              <a:gd name="connsiteY4" fmla="*/ 0 h 2987423"/>
              <a:gd name="connsiteX0" fmla="*/ 9467 w 11843808"/>
              <a:gd name="connsiteY0" fmla="*/ 0 h 2987423"/>
              <a:gd name="connsiteX1" fmla="*/ 11843808 w 11843808"/>
              <a:gd name="connsiteY1" fmla="*/ 0 h 2987423"/>
              <a:gd name="connsiteX2" fmla="*/ 11843808 w 11843808"/>
              <a:gd name="connsiteY2" fmla="*/ 2987423 h 2987423"/>
              <a:gd name="connsiteX3" fmla="*/ 9467 w 11843808"/>
              <a:gd name="connsiteY3" fmla="*/ 2987423 h 2987423"/>
              <a:gd name="connsiteX4" fmla="*/ 0 w 11843808"/>
              <a:gd name="connsiteY4" fmla="*/ 1159280 h 2987423"/>
              <a:gd name="connsiteX5" fmla="*/ 9467 w 11843808"/>
              <a:gd name="connsiteY5" fmla="*/ 0 h 2987423"/>
              <a:gd name="connsiteX0" fmla="*/ 9467 w 11843808"/>
              <a:gd name="connsiteY0" fmla="*/ 2008 h 2989431"/>
              <a:gd name="connsiteX1" fmla="*/ 5925312 w 11843808"/>
              <a:gd name="connsiteY1" fmla="*/ 0 h 2989431"/>
              <a:gd name="connsiteX2" fmla="*/ 11843808 w 11843808"/>
              <a:gd name="connsiteY2" fmla="*/ 2008 h 2989431"/>
              <a:gd name="connsiteX3" fmla="*/ 11843808 w 11843808"/>
              <a:gd name="connsiteY3" fmla="*/ 2989431 h 2989431"/>
              <a:gd name="connsiteX4" fmla="*/ 9467 w 11843808"/>
              <a:gd name="connsiteY4" fmla="*/ 2989431 h 2989431"/>
              <a:gd name="connsiteX5" fmla="*/ 0 w 11843808"/>
              <a:gd name="connsiteY5" fmla="*/ 1161288 h 2989431"/>
              <a:gd name="connsiteX6" fmla="*/ 9467 w 11843808"/>
              <a:gd name="connsiteY6" fmla="*/ 2008 h 2989431"/>
              <a:gd name="connsiteX0" fmla="*/ 650 w 11834991"/>
              <a:gd name="connsiteY0" fmla="*/ 2008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6" fmla="*/ 650 w 11834991"/>
              <a:gd name="connsiteY6" fmla="*/ 2008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732 h 2989700"/>
              <a:gd name="connsiteX1" fmla="*/ 5916495 w 11834991"/>
              <a:gd name="connsiteY1" fmla="*/ 269 h 2989700"/>
              <a:gd name="connsiteX2" fmla="*/ 11834991 w 11834991"/>
              <a:gd name="connsiteY2" fmla="*/ 2277 h 2989700"/>
              <a:gd name="connsiteX3" fmla="*/ 11834991 w 11834991"/>
              <a:gd name="connsiteY3" fmla="*/ 2989700 h 2989700"/>
              <a:gd name="connsiteX4" fmla="*/ 650 w 11834991"/>
              <a:gd name="connsiteY4" fmla="*/ 2989700 h 2989700"/>
              <a:gd name="connsiteX5" fmla="*/ 3883 w 11834991"/>
              <a:gd name="connsiteY5" fmla="*/ 1164732 h 2989700"/>
              <a:gd name="connsiteX0" fmla="*/ 3883 w 11834991"/>
              <a:gd name="connsiteY0" fmla="*/ 1164463 h 2989431"/>
              <a:gd name="connsiteX1" fmla="*/ 1805336 w 11834991"/>
              <a:gd name="connsiteY1" fmla="*/ 525357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6530 h 2991498"/>
              <a:gd name="connsiteX1" fmla="*/ 1758770 w 11834991"/>
              <a:gd name="connsiteY1" fmla="*/ 453341 h 2991498"/>
              <a:gd name="connsiteX2" fmla="*/ 5916495 w 11834991"/>
              <a:gd name="connsiteY2" fmla="*/ 2067 h 2991498"/>
              <a:gd name="connsiteX3" fmla="*/ 11834991 w 11834991"/>
              <a:gd name="connsiteY3" fmla="*/ 4075 h 2991498"/>
              <a:gd name="connsiteX4" fmla="*/ 11834991 w 11834991"/>
              <a:gd name="connsiteY4" fmla="*/ 2991498 h 2991498"/>
              <a:gd name="connsiteX5" fmla="*/ 650 w 11834991"/>
              <a:gd name="connsiteY5" fmla="*/ 2991498 h 2991498"/>
              <a:gd name="connsiteX6" fmla="*/ 3883 w 11834991"/>
              <a:gd name="connsiteY6" fmla="*/ 1166530 h 2991498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775 h 2989743"/>
              <a:gd name="connsiteX1" fmla="*/ 1758770 w 11834991"/>
              <a:gd name="connsiteY1" fmla="*/ 451586 h 2989743"/>
              <a:gd name="connsiteX2" fmla="*/ 5916495 w 11834991"/>
              <a:gd name="connsiteY2" fmla="*/ 312 h 2989743"/>
              <a:gd name="connsiteX3" fmla="*/ 11834991 w 11834991"/>
              <a:gd name="connsiteY3" fmla="*/ 2320 h 2989743"/>
              <a:gd name="connsiteX4" fmla="*/ 11834991 w 11834991"/>
              <a:gd name="connsiteY4" fmla="*/ 2989743 h 2989743"/>
              <a:gd name="connsiteX5" fmla="*/ 650 w 11834991"/>
              <a:gd name="connsiteY5" fmla="*/ 2989743 h 2989743"/>
              <a:gd name="connsiteX6" fmla="*/ 3883 w 11834991"/>
              <a:gd name="connsiteY6" fmla="*/ 1164775 h 2989743"/>
              <a:gd name="connsiteX0" fmla="*/ 3883 w 11834991"/>
              <a:gd name="connsiteY0" fmla="*/ 1164880 h 2989848"/>
              <a:gd name="connsiteX1" fmla="*/ 1932336 w 11834991"/>
              <a:gd name="connsiteY1" fmla="*/ 411474 h 2989848"/>
              <a:gd name="connsiteX2" fmla="*/ 5916495 w 11834991"/>
              <a:gd name="connsiteY2" fmla="*/ 417 h 2989848"/>
              <a:gd name="connsiteX3" fmla="*/ 11834991 w 11834991"/>
              <a:gd name="connsiteY3" fmla="*/ 2425 h 2989848"/>
              <a:gd name="connsiteX4" fmla="*/ 11834991 w 11834991"/>
              <a:gd name="connsiteY4" fmla="*/ 2989848 h 2989848"/>
              <a:gd name="connsiteX5" fmla="*/ 650 w 11834991"/>
              <a:gd name="connsiteY5" fmla="*/ 2989848 h 2989848"/>
              <a:gd name="connsiteX6" fmla="*/ 3883 w 11834991"/>
              <a:gd name="connsiteY6" fmla="*/ 1164880 h 2989848"/>
              <a:gd name="connsiteX0" fmla="*/ 3883 w 11834991"/>
              <a:gd name="connsiteY0" fmla="*/ 1164867 h 2989835"/>
              <a:gd name="connsiteX1" fmla="*/ 1932336 w 11834991"/>
              <a:gd name="connsiteY1" fmla="*/ 411461 h 2989835"/>
              <a:gd name="connsiteX2" fmla="*/ 5916495 w 11834991"/>
              <a:gd name="connsiteY2" fmla="*/ 404 h 2989835"/>
              <a:gd name="connsiteX3" fmla="*/ 11834991 w 11834991"/>
              <a:gd name="connsiteY3" fmla="*/ 2412 h 2989835"/>
              <a:gd name="connsiteX4" fmla="*/ 11834991 w 11834991"/>
              <a:gd name="connsiteY4" fmla="*/ 2989835 h 2989835"/>
              <a:gd name="connsiteX5" fmla="*/ 650 w 11834991"/>
              <a:gd name="connsiteY5" fmla="*/ 2989835 h 2989835"/>
              <a:gd name="connsiteX6" fmla="*/ 3883 w 11834991"/>
              <a:gd name="connsiteY6" fmla="*/ 1164867 h 2989835"/>
              <a:gd name="connsiteX0" fmla="*/ 3883 w 11834991"/>
              <a:gd name="connsiteY0" fmla="*/ 1164888 h 2989856"/>
              <a:gd name="connsiteX1" fmla="*/ 1921753 w 11834991"/>
              <a:gd name="connsiteY1" fmla="*/ 405132 h 2989856"/>
              <a:gd name="connsiteX2" fmla="*/ 5916495 w 11834991"/>
              <a:gd name="connsiteY2" fmla="*/ 425 h 2989856"/>
              <a:gd name="connsiteX3" fmla="*/ 11834991 w 11834991"/>
              <a:gd name="connsiteY3" fmla="*/ 2433 h 2989856"/>
              <a:gd name="connsiteX4" fmla="*/ 11834991 w 11834991"/>
              <a:gd name="connsiteY4" fmla="*/ 2989856 h 2989856"/>
              <a:gd name="connsiteX5" fmla="*/ 650 w 11834991"/>
              <a:gd name="connsiteY5" fmla="*/ 2989856 h 2989856"/>
              <a:gd name="connsiteX6" fmla="*/ 3883 w 11834991"/>
              <a:gd name="connsiteY6" fmla="*/ 1164888 h 2989856"/>
              <a:gd name="connsiteX0" fmla="*/ 43 w 11835384"/>
              <a:gd name="connsiteY0" fmla="*/ 893516 h 2989610"/>
              <a:gd name="connsiteX1" fmla="*/ 1922146 w 11835384"/>
              <a:gd name="connsiteY1" fmla="*/ 404886 h 2989610"/>
              <a:gd name="connsiteX2" fmla="*/ 5916888 w 11835384"/>
              <a:gd name="connsiteY2" fmla="*/ 179 h 2989610"/>
              <a:gd name="connsiteX3" fmla="*/ 11835384 w 11835384"/>
              <a:gd name="connsiteY3" fmla="*/ 2187 h 2989610"/>
              <a:gd name="connsiteX4" fmla="*/ 11835384 w 11835384"/>
              <a:gd name="connsiteY4" fmla="*/ 2989610 h 2989610"/>
              <a:gd name="connsiteX5" fmla="*/ 1043 w 11835384"/>
              <a:gd name="connsiteY5" fmla="*/ 2989610 h 2989610"/>
              <a:gd name="connsiteX6" fmla="*/ 43 w 11835384"/>
              <a:gd name="connsiteY6" fmla="*/ 893516 h 2989610"/>
              <a:gd name="connsiteX0" fmla="*/ 0 w 11835341"/>
              <a:gd name="connsiteY0" fmla="*/ 893516 h 2989610"/>
              <a:gd name="connsiteX1" fmla="*/ 1922103 w 11835341"/>
              <a:gd name="connsiteY1" fmla="*/ 404886 h 2989610"/>
              <a:gd name="connsiteX2" fmla="*/ 5916845 w 11835341"/>
              <a:gd name="connsiteY2" fmla="*/ 179 h 2989610"/>
              <a:gd name="connsiteX3" fmla="*/ 11835341 w 11835341"/>
              <a:gd name="connsiteY3" fmla="*/ 2187 h 2989610"/>
              <a:gd name="connsiteX4" fmla="*/ 11835341 w 11835341"/>
              <a:gd name="connsiteY4" fmla="*/ 2989610 h 2989610"/>
              <a:gd name="connsiteX5" fmla="*/ 1000 w 11835341"/>
              <a:gd name="connsiteY5" fmla="*/ 2989610 h 2989610"/>
              <a:gd name="connsiteX6" fmla="*/ 0 w 11835341"/>
              <a:gd name="connsiteY6" fmla="*/ 893516 h 2989610"/>
              <a:gd name="connsiteX0" fmla="*/ 0 w 11835341"/>
              <a:gd name="connsiteY0" fmla="*/ 893720 h 2989814"/>
              <a:gd name="connsiteX1" fmla="*/ 2025820 w 11835341"/>
              <a:gd name="connsiteY1" fmla="*/ 260013 h 2989814"/>
              <a:gd name="connsiteX2" fmla="*/ 5916845 w 11835341"/>
              <a:gd name="connsiteY2" fmla="*/ 383 h 2989814"/>
              <a:gd name="connsiteX3" fmla="*/ 11835341 w 11835341"/>
              <a:gd name="connsiteY3" fmla="*/ 2391 h 2989814"/>
              <a:gd name="connsiteX4" fmla="*/ 11835341 w 11835341"/>
              <a:gd name="connsiteY4" fmla="*/ 2989814 h 2989814"/>
              <a:gd name="connsiteX5" fmla="*/ 1000 w 11835341"/>
              <a:gd name="connsiteY5" fmla="*/ 2989814 h 2989814"/>
              <a:gd name="connsiteX6" fmla="*/ 0 w 11835341"/>
              <a:gd name="connsiteY6" fmla="*/ 893720 h 2989814"/>
              <a:gd name="connsiteX0" fmla="*/ 0 w 11835341"/>
              <a:gd name="connsiteY0" fmla="*/ 897278 h 2993372"/>
              <a:gd name="connsiteX1" fmla="*/ 2025820 w 11835341"/>
              <a:gd name="connsiteY1" fmla="*/ 263571 h 2993372"/>
              <a:gd name="connsiteX2" fmla="*/ 5916845 w 11835341"/>
              <a:gd name="connsiteY2" fmla="*/ 3941 h 2993372"/>
              <a:gd name="connsiteX3" fmla="*/ 11835341 w 11835341"/>
              <a:gd name="connsiteY3" fmla="*/ 5949 h 2993372"/>
              <a:gd name="connsiteX4" fmla="*/ 11835341 w 11835341"/>
              <a:gd name="connsiteY4" fmla="*/ 2993372 h 2993372"/>
              <a:gd name="connsiteX5" fmla="*/ 1000 w 11835341"/>
              <a:gd name="connsiteY5" fmla="*/ 2993372 h 2993372"/>
              <a:gd name="connsiteX6" fmla="*/ 0 w 11835341"/>
              <a:gd name="connsiteY6" fmla="*/ 897278 h 2993372"/>
              <a:gd name="connsiteX0" fmla="*/ 0 w 11835341"/>
              <a:gd name="connsiteY0" fmla="*/ 898261 h 2994355"/>
              <a:gd name="connsiteX1" fmla="*/ 2025820 w 11835341"/>
              <a:gd name="connsiteY1" fmla="*/ 264554 h 2994355"/>
              <a:gd name="connsiteX2" fmla="*/ 5916845 w 11835341"/>
              <a:gd name="connsiteY2" fmla="*/ 4924 h 2994355"/>
              <a:gd name="connsiteX3" fmla="*/ 11835341 w 11835341"/>
              <a:gd name="connsiteY3" fmla="*/ 6932 h 2994355"/>
              <a:gd name="connsiteX4" fmla="*/ 11835341 w 11835341"/>
              <a:gd name="connsiteY4" fmla="*/ 2994355 h 2994355"/>
              <a:gd name="connsiteX5" fmla="*/ 1000 w 11835341"/>
              <a:gd name="connsiteY5" fmla="*/ 2994355 h 2994355"/>
              <a:gd name="connsiteX6" fmla="*/ 0 w 11835341"/>
              <a:gd name="connsiteY6" fmla="*/ 898261 h 299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35341" h="2994355">
                <a:moveTo>
                  <a:pt x="0" y="898261"/>
                </a:moveTo>
                <a:cubicBezTo>
                  <a:pt x="436248" y="646332"/>
                  <a:pt x="1024862" y="449117"/>
                  <a:pt x="2025820" y="264554"/>
                </a:cubicBezTo>
                <a:cubicBezTo>
                  <a:pt x="3026778" y="79991"/>
                  <a:pt x="3851536" y="-24505"/>
                  <a:pt x="5916845" y="4924"/>
                </a:cubicBezTo>
                <a:lnTo>
                  <a:pt x="11835341" y="6932"/>
                </a:lnTo>
                <a:lnTo>
                  <a:pt x="11835341" y="2994355"/>
                </a:lnTo>
                <a:lnTo>
                  <a:pt x="1000" y="2994355"/>
                </a:lnTo>
                <a:cubicBezTo>
                  <a:pt x="667" y="2295657"/>
                  <a:pt x="333" y="1596959"/>
                  <a:pt x="0" y="8982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 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 tai poistamalla kuvan ja lisäämällä uuden kuvan napsauttamalla kuvaketta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184148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Otsikko, Esityksen aloitussivu </a:t>
            </a:r>
            <a:br>
              <a:rPr lang="fi-FI" dirty="0"/>
            </a:br>
            <a:r>
              <a:rPr lang="fi-FI" dirty="0"/>
              <a:t>–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Bold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2948" y="3325673"/>
            <a:ext cx="6950798" cy="642034"/>
          </a:xfrm>
        </p:spPr>
        <p:txBody>
          <a:bodyPr anchor="t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885340FB-A085-44AC-B06C-1418A7E1FA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63972" y="3326656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2024</a:t>
            </a:r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F912D628-CD7A-4946-A2B4-D103992E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91172" y="3052610"/>
            <a:ext cx="4114800" cy="20460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Pia Leinonen</a:t>
            </a:r>
            <a:endParaRPr lang="fi-FI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817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 2" type="title" preserve="1">
  <p:cSld name="endp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7">
            <a:extLst>
              <a:ext uri="{FF2B5EF4-FFF2-40B4-BE49-F238E27FC236}">
                <a16:creationId xmlns:a16="http://schemas.microsoft.com/office/drawing/2014/main" id="{EB983361-D7DC-4F8A-A98B-CCC6C2C2A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180000"/>
            <a:ext cx="11832392" cy="4674025"/>
          </a:xfrm>
          <a:custGeom>
            <a:avLst/>
            <a:gdLst>
              <a:gd name="T0" fmla="*/ 0 w 32870"/>
              <a:gd name="T1" fmla="*/ 4209 h 12980"/>
              <a:gd name="T2" fmla="*/ 0 w 32870"/>
              <a:gd name="T3" fmla="*/ 12980 h 12980"/>
              <a:gd name="T4" fmla="*/ 15744 w 32870"/>
              <a:gd name="T5" fmla="*/ 9766 h 12980"/>
              <a:gd name="T6" fmla="*/ 32870 w 32870"/>
              <a:gd name="T7" fmla="*/ 9751 h 12980"/>
              <a:gd name="T8" fmla="*/ 32870 w 32870"/>
              <a:gd name="T9" fmla="*/ 0 h 12980"/>
              <a:gd name="T10" fmla="*/ 11591 w 32870"/>
              <a:gd name="T11" fmla="*/ 0 h 12980"/>
              <a:gd name="T12" fmla="*/ 0 w 32870"/>
              <a:gd name="T13" fmla="*/ 4209 h 12980"/>
              <a:gd name="connsiteX0" fmla="*/ 0 w 32870"/>
              <a:gd name="connsiteY0" fmla="*/ 4209 h 13212"/>
              <a:gd name="connsiteX1" fmla="*/ 0 w 32870"/>
              <a:gd name="connsiteY1" fmla="*/ 12980 h 13212"/>
              <a:gd name="connsiteX2" fmla="*/ 32870 w 32870"/>
              <a:gd name="connsiteY2" fmla="*/ 9751 h 13212"/>
              <a:gd name="connsiteX3" fmla="*/ 32870 w 32870"/>
              <a:gd name="connsiteY3" fmla="*/ 0 h 13212"/>
              <a:gd name="connsiteX4" fmla="*/ 11591 w 32870"/>
              <a:gd name="connsiteY4" fmla="*/ 0 h 13212"/>
              <a:gd name="connsiteX5" fmla="*/ 0 w 32870"/>
              <a:gd name="connsiteY5" fmla="*/ 4209 h 13212"/>
              <a:gd name="connsiteX0" fmla="*/ 0 w 32870"/>
              <a:gd name="connsiteY0" fmla="*/ 4209 h 12980"/>
              <a:gd name="connsiteX1" fmla="*/ 0 w 32870"/>
              <a:gd name="connsiteY1" fmla="*/ 12980 h 12980"/>
              <a:gd name="connsiteX2" fmla="*/ 32870 w 32870"/>
              <a:gd name="connsiteY2" fmla="*/ 9751 h 12980"/>
              <a:gd name="connsiteX3" fmla="*/ 32870 w 32870"/>
              <a:gd name="connsiteY3" fmla="*/ 0 h 12980"/>
              <a:gd name="connsiteX4" fmla="*/ 11591 w 32870"/>
              <a:gd name="connsiteY4" fmla="*/ 0 h 12980"/>
              <a:gd name="connsiteX5" fmla="*/ 0 w 32870"/>
              <a:gd name="connsiteY5" fmla="*/ 4209 h 12980"/>
              <a:gd name="connsiteX0" fmla="*/ 0 w 32870"/>
              <a:gd name="connsiteY0" fmla="*/ 4209 h 12980"/>
              <a:gd name="connsiteX1" fmla="*/ 0 w 32870"/>
              <a:gd name="connsiteY1" fmla="*/ 12980 h 12980"/>
              <a:gd name="connsiteX2" fmla="*/ 32870 w 32870"/>
              <a:gd name="connsiteY2" fmla="*/ 9751 h 12980"/>
              <a:gd name="connsiteX3" fmla="*/ 32870 w 32870"/>
              <a:gd name="connsiteY3" fmla="*/ 0 h 12980"/>
              <a:gd name="connsiteX4" fmla="*/ 11591 w 32870"/>
              <a:gd name="connsiteY4" fmla="*/ 0 h 12980"/>
              <a:gd name="connsiteX5" fmla="*/ 0 w 32870"/>
              <a:gd name="connsiteY5" fmla="*/ 4209 h 1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2980">
                <a:moveTo>
                  <a:pt x="0" y="4209"/>
                </a:moveTo>
                <a:lnTo>
                  <a:pt x="0" y="12980"/>
                </a:lnTo>
                <a:cubicBezTo>
                  <a:pt x="-29" y="12959"/>
                  <a:pt x="32843" y="9745"/>
                  <a:pt x="32870" y="9751"/>
                </a:cubicBez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8425028E-4F6B-423C-8786-AC5A436EB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3690302"/>
            <a:ext cx="11832392" cy="2987423"/>
          </a:xfrm>
          <a:custGeom>
            <a:avLst/>
            <a:gdLst>
              <a:gd name="T0" fmla="*/ 0 w 32870"/>
              <a:gd name="T1" fmla="*/ 3229 h 8296"/>
              <a:gd name="T2" fmla="*/ 0 w 32870"/>
              <a:gd name="T3" fmla="*/ 8296 h 8296"/>
              <a:gd name="T4" fmla="*/ 16387 w 32870"/>
              <a:gd name="T5" fmla="*/ 4042 h 8296"/>
              <a:gd name="T6" fmla="*/ 32870 w 32870"/>
              <a:gd name="T7" fmla="*/ 4037 h 8296"/>
              <a:gd name="T8" fmla="*/ 32870 w 32870"/>
              <a:gd name="T9" fmla="*/ 0 h 8296"/>
              <a:gd name="T10" fmla="*/ 15744 w 32870"/>
              <a:gd name="T11" fmla="*/ 14 h 8296"/>
              <a:gd name="T12" fmla="*/ 0 w 32870"/>
              <a:gd name="T13" fmla="*/ 3229 h 8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8296">
                <a:moveTo>
                  <a:pt x="0" y="3229"/>
                </a:moveTo>
                <a:lnTo>
                  <a:pt x="0" y="8296"/>
                </a:lnTo>
                <a:cubicBezTo>
                  <a:pt x="3928" y="4574"/>
                  <a:pt x="11978" y="4035"/>
                  <a:pt x="16387" y="4042"/>
                </a:cubicBezTo>
                <a:cubicBezTo>
                  <a:pt x="17194" y="4043"/>
                  <a:pt x="24691" y="4041"/>
                  <a:pt x="32870" y="4037"/>
                </a:cubicBezTo>
                <a:lnTo>
                  <a:pt x="32870" y="0"/>
                </a:lnTo>
                <a:cubicBezTo>
                  <a:pt x="24550" y="3"/>
                  <a:pt x="16871" y="7"/>
                  <a:pt x="15744" y="14"/>
                </a:cubicBezTo>
                <a:cubicBezTo>
                  <a:pt x="8177" y="64"/>
                  <a:pt x="3166" y="1290"/>
                  <a:pt x="0" y="3229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126571"/>
            <a:ext cx="8193024" cy="1415461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Loppunosto</a:t>
            </a:r>
            <a:r>
              <a:rPr lang="en-GB" dirty="0"/>
              <a:t> / </a:t>
            </a:r>
            <a:r>
              <a:rPr lang="en-GB" dirty="0" err="1"/>
              <a:t>kehoitus</a:t>
            </a:r>
            <a:r>
              <a:rPr lang="en-GB" dirty="0"/>
              <a:t> 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5518404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sähköpostiosoite, tasaus oikeaan reunaan</a:t>
            </a:r>
            <a:br>
              <a:rPr lang="fi-FI" dirty="0"/>
            </a:br>
            <a:r>
              <a:rPr lang="fi-FI" dirty="0"/>
              <a:t>Toinen rivi tarvittaessa</a:t>
            </a:r>
            <a:br>
              <a:rPr lang="fi-FI" dirty="0"/>
            </a:br>
            <a:r>
              <a:rPr lang="fi-FI" dirty="0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91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 3" type="title" preserve="1">
  <p:cSld name="endp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9">
            <a:extLst>
              <a:ext uri="{FF2B5EF4-FFF2-40B4-BE49-F238E27FC236}">
                <a16:creationId xmlns:a16="http://schemas.microsoft.com/office/drawing/2014/main" id="{2F879CE6-F58E-498F-BFF8-897875D764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2393" cy="4209097"/>
          </a:xfrm>
          <a:custGeom>
            <a:avLst/>
            <a:gdLst>
              <a:gd name="T0" fmla="*/ 0 w 32870"/>
              <a:gd name="T1" fmla="*/ 4740 h 11678"/>
              <a:gd name="T2" fmla="*/ 0 w 32870"/>
              <a:gd name="T3" fmla="*/ 11678 h 11678"/>
              <a:gd name="T4" fmla="*/ 19067 w 32870"/>
              <a:gd name="T5" fmla="*/ 4661 h 11678"/>
              <a:gd name="T6" fmla="*/ 32870 w 32870"/>
              <a:gd name="T7" fmla="*/ 4650 h 11678"/>
              <a:gd name="T8" fmla="*/ 32870 w 32870"/>
              <a:gd name="T9" fmla="*/ 0 h 11678"/>
              <a:gd name="T10" fmla="*/ 18389 w 32870"/>
              <a:gd name="T11" fmla="*/ 20 h 11678"/>
              <a:gd name="T12" fmla="*/ 0 w 32870"/>
              <a:gd name="T13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1678">
                <a:moveTo>
                  <a:pt x="0" y="4740"/>
                </a:moveTo>
                <a:lnTo>
                  <a:pt x="0" y="11678"/>
                </a:lnTo>
                <a:cubicBezTo>
                  <a:pt x="-29" y="11700"/>
                  <a:pt x="32880" y="4689"/>
                  <a:pt x="32870" y="4650"/>
                </a:cubicBezTo>
                <a:lnTo>
                  <a:pt x="32870" y="0"/>
                </a:lnTo>
                <a:lnTo>
                  <a:pt x="18389" y="20"/>
                </a:lnTo>
                <a:cubicBezTo>
                  <a:pt x="8797" y="82"/>
                  <a:pt x="3102" y="1939"/>
                  <a:pt x="0" y="4740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18">
            <a:extLst>
              <a:ext uri="{FF2B5EF4-FFF2-40B4-BE49-F238E27FC236}">
                <a16:creationId xmlns:a16="http://schemas.microsoft.com/office/drawing/2014/main" id="{3308B19E-C811-4A25-A76E-FD76B06ED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2393" cy="5588186"/>
          </a:xfrm>
          <a:custGeom>
            <a:avLst/>
            <a:gdLst>
              <a:gd name="T0" fmla="*/ 32870 w 32870"/>
              <a:gd name="T1" fmla="*/ 15500 h 15500"/>
              <a:gd name="T2" fmla="*/ 32870 w 32870"/>
              <a:gd name="T3" fmla="*/ 0 h 15500"/>
              <a:gd name="T4" fmla="*/ 32870 w 32870"/>
              <a:gd name="T5" fmla="*/ 0 h 15500"/>
              <a:gd name="T6" fmla="*/ 32870 w 32870"/>
              <a:gd name="T7" fmla="*/ 4650 h 15500"/>
              <a:gd name="T8" fmla="*/ 19067 w 32870"/>
              <a:gd name="T9" fmla="*/ 4661 h 15500"/>
              <a:gd name="T10" fmla="*/ 0 w 32870"/>
              <a:gd name="T11" fmla="*/ 11678 h 15500"/>
              <a:gd name="T12" fmla="*/ 0 w 32870"/>
              <a:gd name="T13" fmla="*/ 15500 h 15500"/>
              <a:gd name="T14" fmla="*/ 32870 w 32870"/>
              <a:gd name="T15" fmla="*/ 15500 h 15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870" h="15500">
                <a:moveTo>
                  <a:pt x="32870" y="15500"/>
                </a:moveTo>
                <a:lnTo>
                  <a:pt x="32870" y="0"/>
                </a:lnTo>
                <a:lnTo>
                  <a:pt x="32870" y="0"/>
                </a:lnTo>
                <a:lnTo>
                  <a:pt x="32870" y="4650"/>
                </a:lnTo>
                <a:cubicBezTo>
                  <a:pt x="28166" y="4655"/>
                  <a:pt x="20406" y="4664"/>
                  <a:pt x="19067" y="4661"/>
                </a:cubicBezTo>
                <a:cubicBezTo>
                  <a:pt x="13563" y="4653"/>
                  <a:pt x="2671" y="5450"/>
                  <a:pt x="0" y="11678"/>
                </a:cubicBezTo>
                <a:lnTo>
                  <a:pt x="0" y="15500"/>
                </a:lnTo>
                <a:lnTo>
                  <a:pt x="32870" y="1550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3428999"/>
            <a:ext cx="8193024" cy="1125203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Loppunosto</a:t>
            </a:r>
            <a:r>
              <a:rPr lang="en-GB" dirty="0"/>
              <a:t> / </a:t>
            </a:r>
            <a:r>
              <a:rPr lang="en-GB" dirty="0" err="1"/>
              <a:t>kehoitus</a:t>
            </a:r>
            <a:r>
              <a:rPr lang="en-GB" dirty="0"/>
              <a:t> 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5102352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sähköpostiosoite, tasaus oikeaan reunaan</a:t>
            </a:r>
            <a:br>
              <a:rPr lang="fi-FI" dirty="0"/>
            </a:br>
            <a:r>
              <a:rPr lang="fi-FI" dirty="0"/>
              <a:t>Toinen rivi tarvittaessa</a:t>
            </a:r>
            <a:br>
              <a:rPr lang="fi-FI" dirty="0"/>
            </a:br>
            <a:r>
              <a:rPr lang="fi-FI" dirty="0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19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4" preserve="1" userDrawn="1">
  <p:cSld name="titl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8">
            <a:extLst>
              <a:ext uri="{FF2B5EF4-FFF2-40B4-BE49-F238E27FC236}">
                <a16:creationId xmlns:a16="http://schemas.microsoft.com/office/drawing/2014/main" id="{9D79146F-FB5D-482D-BEE2-42A25810F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2661957"/>
            <a:ext cx="11834341" cy="3985046"/>
          </a:xfrm>
          <a:custGeom>
            <a:avLst/>
            <a:gdLst>
              <a:gd name="T0" fmla="*/ 32870 w 32870"/>
              <a:gd name="T1" fmla="*/ 15500 h 15500"/>
              <a:gd name="T2" fmla="*/ 32870 w 32870"/>
              <a:gd name="T3" fmla="*/ 0 h 15500"/>
              <a:gd name="T4" fmla="*/ 32870 w 32870"/>
              <a:gd name="T5" fmla="*/ 0 h 15500"/>
              <a:gd name="T6" fmla="*/ 32870 w 32870"/>
              <a:gd name="T7" fmla="*/ 4650 h 15500"/>
              <a:gd name="T8" fmla="*/ 19067 w 32870"/>
              <a:gd name="T9" fmla="*/ 4661 h 15500"/>
              <a:gd name="T10" fmla="*/ 0 w 32870"/>
              <a:gd name="T11" fmla="*/ 11678 h 15500"/>
              <a:gd name="T12" fmla="*/ 0 w 32870"/>
              <a:gd name="T13" fmla="*/ 15500 h 15500"/>
              <a:gd name="T14" fmla="*/ 32870 w 32870"/>
              <a:gd name="T15" fmla="*/ 15500 h 15500"/>
              <a:gd name="connsiteX0" fmla="*/ 32870 w 32870"/>
              <a:gd name="connsiteY0" fmla="*/ 15500 h 15500"/>
              <a:gd name="connsiteX1" fmla="*/ 32870 w 32870"/>
              <a:gd name="connsiteY1" fmla="*/ 0 h 15500"/>
              <a:gd name="connsiteX2" fmla="*/ 32870 w 32870"/>
              <a:gd name="connsiteY2" fmla="*/ 4650 h 15500"/>
              <a:gd name="connsiteX3" fmla="*/ 19067 w 32870"/>
              <a:gd name="connsiteY3" fmla="*/ 4661 h 15500"/>
              <a:gd name="connsiteX4" fmla="*/ 0 w 32870"/>
              <a:gd name="connsiteY4" fmla="*/ 11678 h 15500"/>
              <a:gd name="connsiteX5" fmla="*/ 0 w 32870"/>
              <a:gd name="connsiteY5" fmla="*/ 15500 h 15500"/>
              <a:gd name="connsiteX6" fmla="*/ 32870 w 32870"/>
              <a:gd name="connsiteY6" fmla="*/ 15500 h 15500"/>
              <a:gd name="connsiteX0" fmla="*/ 32870 w 32870"/>
              <a:gd name="connsiteY0" fmla="*/ 10850 h 10850"/>
              <a:gd name="connsiteX1" fmla="*/ 32870 w 32870"/>
              <a:gd name="connsiteY1" fmla="*/ 0 h 10850"/>
              <a:gd name="connsiteX2" fmla="*/ 19067 w 32870"/>
              <a:gd name="connsiteY2" fmla="*/ 11 h 10850"/>
              <a:gd name="connsiteX3" fmla="*/ 0 w 32870"/>
              <a:gd name="connsiteY3" fmla="*/ 7028 h 10850"/>
              <a:gd name="connsiteX4" fmla="*/ 0 w 32870"/>
              <a:gd name="connsiteY4" fmla="*/ 10850 h 10850"/>
              <a:gd name="connsiteX5" fmla="*/ 32870 w 32870"/>
              <a:gd name="connsiteY5" fmla="*/ 10850 h 1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0850">
                <a:moveTo>
                  <a:pt x="32870" y="10850"/>
                </a:moveTo>
                <a:lnTo>
                  <a:pt x="32870" y="0"/>
                </a:lnTo>
                <a:lnTo>
                  <a:pt x="19067" y="11"/>
                </a:lnTo>
                <a:cubicBezTo>
                  <a:pt x="13563" y="3"/>
                  <a:pt x="2671" y="800"/>
                  <a:pt x="0" y="7028"/>
                </a:cubicBezTo>
                <a:lnTo>
                  <a:pt x="0" y="10850"/>
                </a:lnTo>
                <a:lnTo>
                  <a:pt x="32870" y="1085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B5B976A8-CE61-4DC9-871A-17A9AC0F8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4341" cy="4209096"/>
          </a:xfrm>
          <a:custGeom>
            <a:avLst/>
            <a:gdLst>
              <a:gd name="T0" fmla="*/ 0 w 32870"/>
              <a:gd name="T1" fmla="*/ 4740 h 11678"/>
              <a:gd name="T2" fmla="*/ 0 w 32870"/>
              <a:gd name="T3" fmla="*/ 11678 h 11678"/>
              <a:gd name="T4" fmla="*/ 19067 w 32870"/>
              <a:gd name="T5" fmla="*/ 4661 h 11678"/>
              <a:gd name="T6" fmla="*/ 32870 w 32870"/>
              <a:gd name="T7" fmla="*/ 4650 h 11678"/>
              <a:gd name="T8" fmla="*/ 32870 w 32870"/>
              <a:gd name="T9" fmla="*/ 0 h 11678"/>
              <a:gd name="T10" fmla="*/ 18389 w 32870"/>
              <a:gd name="T11" fmla="*/ 20 h 11678"/>
              <a:gd name="T12" fmla="*/ 0 w 32870"/>
              <a:gd name="T13" fmla="*/ 4740 h 11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11678">
                <a:moveTo>
                  <a:pt x="0" y="4740"/>
                </a:moveTo>
                <a:lnTo>
                  <a:pt x="0" y="11678"/>
                </a:lnTo>
                <a:cubicBezTo>
                  <a:pt x="2671" y="5450"/>
                  <a:pt x="13563" y="4653"/>
                  <a:pt x="19067" y="4661"/>
                </a:cubicBezTo>
                <a:cubicBezTo>
                  <a:pt x="20406" y="4663"/>
                  <a:pt x="28166" y="4655"/>
                  <a:pt x="32870" y="4650"/>
                </a:cubicBezTo>
                <a:lnTo>
                  <a:pt x="32870" y="0"/>
                </a:lnTo>
                <a:cubicBezTo>
                  <a:pt x="28197" y="2"/>
                  <a:pt x="20433" y="7"/>
                  <a:pt x="18389" y="20"/>
                </a:cubicBezTo>
                <a:cubicBezTo>
                  <a:pt x="8797" y="82"/>
                  <a:pt x="3102" y="1939"/>
                  <a:pt x="0" y="4740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3012948" y="3387374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Otsikko, Esityksen aloitussivu</a:t>
            </a:r>
            <a:br>
              <a:rPr lang="fi-FI" dirty="0"/>
            </a:br>
            <a:r>
              <a:rPr lang="fi-FI" dirty="0"/>
              <a:t>–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Bold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3012949" y="5597458"/>
            <a:ext cx="6969312" cy="642035"/>
          </a:xfrm>
        </p:spPr>
        <p:txBody>
          <a:bodyPr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1985E3F4-62CC-4CEC-8965-E8A66FBC78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82260" y="5597458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2024</a:t>
            </a:r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253E613E-3102-404E-9128-95F7165B5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09460" y="5307460"/>
            <a:ext cx="4114800" cy="24109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Pia Leinonen</a:t>
            </a:r>
            <a:endParaRPr lang="fi-FI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40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5" preserve="1" userDrawn="1">
  <p:cSld name="titl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7" name="Freeform 24">
            <a:extLst>
              <a:ext uri="{FF2B5EF4-FFF2-40B4-BE49-F238E27FC236}">
                <a16:creationId xmlns:a16="http://schemas.microsoft.com/office/drawing/2014/main" id="{1A042BF1-EF78-493D-A6DE-B399BD8FC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8284039" cy="6515254"/>
          </a:xfrm>
          <a:custGeom>
            <a:avLst/>
            <a:gdLst>
              <a:gd name="T0" fmla="*/ 23006 w 23006"/>
              <a:gd name="T1" fmla="*/ 0 h 18070"/>
              <a:gd name="T2" fmla="*/ 11591 w 23006"/>
              <a:gd name="T3" fmla="*/ 0 h 18070"/>
              <a:gd name="T4" fmla="*/ 0 w 23006"/>
              <a:gd name="T5" fmla="*/ 4209 h 18070"/>
              <a:gd name="T6" fmla="*/ 0 w 23006"/>
              <a:gd name="T7" fmla="*/ 18070 h 18070"/>
              <a:gd name="T8" fmla="*/ 18262 w 23006"/>
              <a:gd name="T9" fmla="*/ 18070 h 18070"/>
              <a:gd name="T10" fmla="*/ 18262 w 23006"/>
              <a:gd name="T11" fmla="*/ 17566 h 18070"/>
              <a:gd name="T12" fmla="*/ 23006 w 23006"/>
              <a:gd name="T13" fmla="*/ 0 h 18070"/>
              <a:gd name="connsiteX0" fmla="*/ 23006 w 23006"/>
              <a:gd name="connsiteY0" fmla="*/ 0 h 18070"/>
              <a:gd name="connsiteX1" fmla="*/ 11591 w 23006"/>
              <a:gd name="connsiteY1" fmla="*/ 0 h 18070"/>
              <a:gd name="connsiteX2" fmla="*/ 0 w 23006"/>
              <a:gd name="connsiteY2" fmla="*/ 4209 h 18070"/>
              <a:gd name="connsiteX3" fmla="*/ 0 w 23006"/>
              <a:gd name="connsiteY3" fmla="*/ 18070 h 18070"/>
              <a:gd name="connsiteX4" fmla="*/ 18262 w 23006"/>
              <a:gd name="connsiteY4" fmla="*/ 18070 h 18070"/>
              <a:gd name="connsiteX5" fmla="*/ 18295 w 23006"/>
              <a:gd name="connsiteY5" fmla="*/ 17555 h 18070"/>
              <a:gd name="connsiteX6" fmla="*/ 23006 w 23006"/>
              <a:gd name="connsiteY6" fmla="*/ 0 h 18070"/>
              <a:gd name="connsiteX0" fmla="*/ 23006 w 23120"/>
              <a:gd name="connsiteY0" fmla="*/ 0 h 18070"/>
              <a:gd name="connsiteX1" fmla="*/ 11591 w 23120"/>
              <a:gd name="connsiteY1" fmla="*/ 0 h 18070"/>
              <a:gd name="connsiteX2" fmla="*/ 0 w 23120"/>
              <a:gd name="connsiteY2" fmla="*/ 4209 h 18070"/>
              <a:gd name="connsiteX3" fmla="*/ 0 w 23120"/>
              <a:gd name="connsiteY3" fmla="*/ 18070 h 18070"/>
              <a:gd name="connsiteX4" fmla="*/ 18262 w 23120"/>
              <a:gd name="connsiteY4" fmla="*/ 18070 h 18070"/>
              <a:gd name="connsiteX5" fmla="*/ 23120 w 23120"/>
              <a:gd name="connsiteY5" fmla="*/ 7420 h 18070"/>
              <a:gd name="connsiteX6" fmla="*/ 23006 w 23120"/>
              <a:gd name="connsiteY6" fmla="*/ 0 h 18070"/>
              <a:gd name="connsiteX0" fmla="*/ 23006 w 23309"/>
              <a:gd name="connsiteY0" fmla="*/ 0 h 18070"/>
              <a:gd name="connsiteX1" fmla="*/ 11591 w 23309"/>
              <a:gd name="connsiteY1" fmla="*/ 0 h 18070"/>
              <a:gd name="connsiteX2" fmla="*/ 0 w 23309"/>
              <a:gd name="connsiteY2" fmla="*/ 4209 h 18070"/>
              <a:gd name="connsiteX3" fmla="*/ 0 w 23309"/>
              <a:gd name="connsiteY3" fmla="*/ 18070 h 18070"/>
              <a:gd name="connsiteX4" fmla="*/ 18262 w 23309"/>
              <a:gd name="connsiteY4" fmla="*/ 18070 h 18070"/>
              <a:gd name="connsiteX5" fmla="*/ 23006 w 23309"/>
              <a:gd name="connsiteY5" fmla="*/ 0 h 18070"/>
              <a:gd name="connsiteX0" fmla="*/ 23006 w 23146"/>
              <a:gd name="connsiteY0" fmla="*/ 0 h 18070"/>
              <a:gd name="connsiteX1" fmla="*/ 11591 w 23146"/>
              <a:gd name="connsiteY1" fmla="*/ 0 h 18070"/>
              <a:gd name="connsiteX2" fmla="*/ 0 w 23146"/>
              <a:gd name="connsiteY2" fmla="*/ 4209 h 18070"/>
              <a:gd name="connsiteX3" fmla="*/ 0 w 23146"/>
              <a:gd name="connsiteY3" fmla="*/ 18070 h 18070"/>
              <a:gd name="connsiteX4" fmla="*/ 18262 w 23146"/>
              <a:gd name="connsiteY4" fmla="*/ 18070 h 18070"/>
              <a:gd name="connsiteX5" fmla="*/ 23006 w 23146"/>
              <a:gd name="connsiteY5" fmla="*/ 0 h 18070"/>
              <a:gd name="connsiteX0" fmla="*/ 23006 w 23006"/>
              <a:gd name="connsiteY0" fmla="*/ 0 h 18070"/>
              <a:gd name="connsiteX1" fmla="*/ 11591 w 23006"/>
              <a:gd name="connsiteY1" fmla="*/ 0 h 18070"/>
              <a:gd name="connsiteX2" fmla="*/ 0 w 23006"/>
              <a:gd name="connsiteY2" fmla="*/ 4209 h 18070"/>
              <a:gd name="connsiteX3" fmla="*/ 0 w 23006"/>
              <a:gd name="connsiteY3" fmla="*/ 18070 h 18070"/>
              <a:gd name="connsiteX4" fmla="*/ 18262 w 23006"/>
              <a:gd name="connsiteY4" fmla="*/ 18070 h 18070"/>
              <a:gd name="connsiteX5" fmla="*/ 23006 w 23006"/>
              <a:gd name="connsiteY5" fmla="*/ 0 h 18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06" h="18070">
                <a:moveTo>
                  <a:pt x="23006" y="0"/>
                </a:move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8070"/>
                </a:lnTo>
                <a:lnTo>
                  <a:pt x="18262" y="18070"/>
                </a:lnTo>
                <a:cubicBezTo>
                  <a:pt x="18287" y="18090"/>
                  <a:pt x="22931" y="62"/>
                  <a:pt x="23006" y="0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9868" y="2825496"/>
            <a:ext cx="5143500" cy="2391156"/>
          </a:xfrm>
        </p:spPr>
        <p:txBody>
          <a:bodyPr anchor="ctr" anchorCtr="0"/>
          <a:lstStyle>
            <a:lvl1pPr algn="l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Otsikko, Esityksen aloitussivu </a:t>
            </a:r>
            <a:br>
              <a:rPr lang="fi-FI" dirty="0"/>
            </a:br>
            <a:r>
              <a:rPr lang="fi-FI" dirty="0"/>
              <a:t>–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Bold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2074" y="5703145"/>
            <a:ext cx="4195818" cy="642035"/>
          </a:xfrm>
        </p:spPr>
        <p:txBody>
          <a:bodyPr anchor="t" anchorCtr="0"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13" name="Kuvan paikkamerkki 2">
            <a:extLst>
              <a:ext uri="{FF2B5EF4-FFF2-40B4-BE49-F238E27FC236}">
                <a16:creationId xmlns:a16="http://schemas.microsoft.com/office/drawing/2014/main" id="{BFBF6B36-2C5D-4C96-B600-824137F55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747818" y="180000"/>
            <a:ext cx="5266800" cy="6516000"/>
          </a:xfrm>
          <a:custGeom>
            <a:avLst/>
            <a:gdLst>
              <a:gd name="connsiteX0" fmla="*/ 0 w 11834341"/>
              <a:gd name="connsiteY0" fmla="*/ 0 h 2987423"/>
              <a:gd name="connsiteX1" fmla="*/ 11834341 w 11834341"/>
              <a:gd name="connsiteY1" fmla="*/ 0 h 2987423"/>
              <a:gd name="connsiteX2" fmla="*/ 11834341 w 11834341"/>
              <a:gd name="connsiteY2" fmla="*/ 2987423 h 2987423"/>
              <a:gd name="connsiteX3" fmla="*/ 0 w 11834341"/>
              <a:gd name="connsiteY3" fmla="*/ 2987423 h 2987423"/>
              <a:gd name="connsiteX4" fmla="*/ 0 w 11834341"/>
              <a:gd name="connsiteY4" fmla="*/ 0 h 2987423"/>
              <a:gd name="connsiteX0" fmla="*/ 9467 w 11843808"/>
              <a:gd name="connsiteY0" fmla="*/ 0 h 2987423"/>
              <a:gd name="connsiteX1" fmla="*/ 11843808 w 11843808"/>
              <a:gd name="connsiteY1" fmla="*/ 0 h 2987423"/>
              <a:gd name="connsiteX2" fmla="*/ 11843808 w 11843808"/>
              <a:gd name="connsiteY2" fmla="*/ 2987423 h 2987423"/>
              <a:gd name="connsiteX3" fmla="*/ 9467 w 11843808"/>
              <a:gd name="connsiteY3" fmla="*/ 2987423 h 2987423"/>
              <a:gd name="connsiteX4" fmla="*/ 0 w 11843808"/>
              <a:gd name="connsiteY4" fmla="*/ 1159280 h 2987423"/>
              <a:gd name="connsiteX5" fmla="*/ 9467 w 11843808"/>
              <a:gd name="connsiteY5" fmla="*/ 0 h 2987423"/>
              <a:gd name="connsiteX0" fmla="*/ 9467 w 11843808"/>
              <a:gd name="connsiteY0" fmla="*/ 2008 h 2989431"/>
              <a:gd name="connsiteX1" fmla="*/ 5925312 w 11843808"/>
              <a:gd name="connsiteY1" fmla="*/ 0 h 2989431"/>
              <a:gd name="connsiteX2" fmla="*/ 11843808 w 11843808"/>
              <a:gd name="connsiteY2" fmla="*/ 2008 h 2989431"/>
              <a:gd name="connsiteX3" fmla="*/ 11843808 w 11843808"/>
              <a:gd name="connsiteY3" fmla="*/ 2989431 h 2989431"/>
              <a:gd name="connsiteX4" fmla="*/ 9467 w 11843808"/>
              <a:gd name="connsiteY4" fmla="*/ 2989431 h 2989431"/>
              <a:gd name="connsiteX5" fmla="*/ 0 w 11843808"/>
              <a:gd name="connsiteY5" fmla="*/ 1161288 h 2989431"/>
              <a:gd name="connsiteX6" fmla="*/ 9467 w 11843808"/>
              <a:gd name="connsiteY6" fmla="*/ 2008 h 2989431"/>
              <a:gd name="connsiteX0" fmla="*/ 650 w 11834991"/>
              <a:gd name="connsiteY0" fmla="*/ 2008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6" fmla="*/ 650 w 11834991"/>
              <a:gd name="connsiteY6" fmla="*/ 2008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732 h 2989700"/>
              <a:gd name="connsiteX1" fmla="*/ 5916495 w 11834991"/>
              <a:gd name="connsiteY1" fmla="*/ 269 h 2989700"/>
              <a:gd name="connsiteX2" fmla="*/ 11834991 w 11834991"/>
              <a:gd name="connsiteY2" fmla="*/ 2277 h 2989700"/>
              <a:gd name="connsiteX3" fmla="*/ 11834991 w 11834991"/>
              <a:gd name="connsiteY3" fmla="*/ 2989700 h 2989700"/>
              <a:gd name="connsiteX4" fmla="*/ 650 w 11834991"/>
              <a:gd name="connsiteY4" fmla="*/ 2989700 h 2989700"/>
              <a:gd name="connsiteX5" fmla="*/ 3883 w 11834991"/>
              <a:gd name="connsiteY5" fmla="*/ 1164732 h 2989700"/>
              <a:gd name="connsiteX0" fmla="*/ 3883 w 11834991"/>
              <a:gd name="connsiteY0" fmla="*/ 1164463 h 2989431"/>
              <a:gd name="connsiteX1" fmla="*/ 1805336 w 11834991"/>
              <a:gd name="connsiteY1" fmla="*/ 525357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6530 h 2991498"/>
              <a:gd name="connsiteX1" fmla="*/ 1758770 w 11834991"/>
              <a:gd name="connsiteY1" fmla="*/ 453341 h 2991498"/>
              <a:gd name="connsiteX2" fmla="*/ 5916495 w 11834991"/>
              <a:gd name="connsiteY2" fmla="*/ 2067 h 2991498"/>
              <a:gd name="connsiteX3" fmla="*/ 11834991 w 11834991"/>
              <a:gd name="connsiteY3" fmla="*/ 4075 h 2991498"/>
              <a:gd name="connsiteX4" fmla="*/ 11834991 w 11834991"/>
              <a:gd name="connsiteY4" fmla="*/ 2991498 h 2991498"/>
              <a:gd name="connsiteX5" fmla="*/ 650 w 11834991"/>
              <a:gd name="connsiteY5" fmla="*/ 2991498 h 2991498"/>
              <a:gd name="connsiteX6" fmla="*/ 3883 w 11834991"/>
              <a:gd name="connsiteY6" fmla="*/ 1166530 h 2991498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775 h 2989743"/>
              <a:gd name="connsiteX1" fmla="*/ 1758770 w 11834991"/>
              <a:gd name="connsiteY1" fmla="*/ 451586 h 2989743"/>
              <a:gd name="connsiteX2" fmla="*/ 5916495 w 11834991"/>
              <a:gd name="connsiteY2" fmla="*/ 312 h 2989743"/>
              <a:gd name="connsiteX3" fmla="*/ 11834991 w 11834991"/>
              <a:gd name="connsiteY3" fmla="*/ 2320 h 2989743"/>
              <a:gd name="connsiteX4" fmla="*/ 11834991 w 11834991"/>
              <a:gd name="connsiteY4" fmla="*/ 2989743 h 2989743"/>
              <a:gd name="connsiteX5" fmla="*/ 650 w 11834991"/>
              <a:gd name="connsiteY5" fmla="*/ 2989743 h 2989743"/>
              <a:gd name="connsiteX6" fmla="*/ 3883 w 11834991"/>
              <a:gd name="connsiteY6" fmla="*/ 1164775 h 2989743"/>
              <a:gd name="connsiteX0" fmla="*/ 3883 w 11834991"/>
              <a:gd name="connsiteY0" fmla="*/ 1164880 h 2989848"/>
              <a:gd name="connsiteX1" fmla="*/ 1932336 w 11834991"/>
              <a:gd name="connsiteY1" fmla="*/ 411474 h 2989848"/>
              <a:gd name="connsiteX2" fmla="*/ 5916495 w 11834991"/>
              <a:gd name="connsiteY2" fmla="*/ 417 h 2989848"/>
              <a:gd name="connsiteX3" fmla="*/ 11834991 w 11834991"/>
              <a:gd name="connsiteY3" fmla="*/ 2425 h 2989848"/>
              <a:gd name="connsiteX4" fmla="*/ 11834991 w 11834991"/>
              <a:gd name="connsiteY4" fmla="*/ 2989848 h 2989848"/>
              <a:gd name="connsiteX5" fmla="*/ 650 w 11834991"/>
              <a:gd name="connsiteY5" fmla="*/ 2989848 h 2989848"/>
              <a:gd name="connsiteX6" fmla="*/ 3883 w 11834991"/>
              <a:gd name="connsiteY6" fmla="*/ 1164880 h 2989848"/>
              <a:gd name="connsiteX0" fmla="*/ 3883 w 11834991"/>
              <a:gd name="connsiteY0" fmla="*/ 1164867 h 2989835"/>
              <a:gd name="connsiteX1" fmla="*/ 1932336 w 11834991"/>
              <a:gd name="connsiteY1" fmla="*/ 411461 h 2989835"/>
              <a:gd name="connsiteX2" fmla="*/ 5916495 w 11834991"/>
              <a:gd name="connsiteY2" fmla="*/ 404 h 2989835"/>
              <a:gd name="connsiteX3" fmla="*/ 11834991 w 11834991"/>
              <a:gd name="connsiteY3" fmla="*/ 2412 h 2989835"/>
              <a:gd name="connsiteX4" fmla="*/ 11834991 w 11834991"/>
              <a:gd name="connsiteY4" fmla="*/ 2989835 h 2989835"/>
              <a:gd name="connsiteX5" fmla="*/ 650 w 11834991"/>
              <a:gd name="connsiteY5" fmla="*/ 2989835 h 2989835"/>
              <a:gd name="connsiteX6" fmla="*/ 3883 w 11834991"/>
              <a:gd name="connsiteY6" fmla="*/ 1164867 h 2989835"/>
              <a:gd name="connsiteX0" fmla="*/ 3883 w 11834991"/>
              <a:gd name="connsiteY0" fmla="*/ 1164888 h 2989856"/>
              <a:gd name="connsiteX1" fmla="*/ 1921753 w 11834991"/>
              <a:gd name="connsiteY1" fmla="*/ 405132 h 2989856"/>
              <a:gd name="connsiteX2" fmla="*/ 5916495 w 11834991"/>
              <a:gd name="connsiteY2" fmla="*/ 425 h 2989856"/>
              <a:gd name="connsiteX3" fmla="*/ 11834991 w 11834991"/>
              <a:gd name="connsiteY3" fmla="*/ 2433 h 2989856"/>
              <a:gd name="connsiteX4" fmla="*/ 11834991 w 11834991"/>
              <a:gd name="connsiteY4" fmla="*/ 2989856 h 2989856"/>
              <a:gd name="connsiteX5" fmla="*/ 650 w 11834991"/>
              <a:gd name="connsiteY5" fmla="*/ 2989856 h 2989856"/>
              <a:gd name="connsiteX6" fmla="*/ 3883 w 11834991"/>
              <a:gd name="connsiteY6" fmla="*/ 1164888 h 2989856"/>
              <a:gd name="connsiteX0" fmla="*/ 43 w 11835384"/>
              <a:gd name="connsiteY0" fmla="*/ 893516 h 2989610"/>
              <a:gd name="connsiteX1" fmla="*/ 1922146 w 11835384"/>
              <a:gd name="connsiteY1" fmla="*/ 404886 h 2989610"/>
              <a:gd name="connsiteX2" fmla="*/ 5916888 w 11835384"/>
              <a:gd name="connsiteY2" fmla="*/ 179 h 2989610"/>
              <a:gd name="connsiteX3" fmla="*/ 11835384 w 11835384"/>
              <a:gd name="connsiteY3" fmla="*/ 2187 h 2989610"/>
              <a:gd name="connsiteX4" fmla="*/ 11835384 w 11835384"/>
              <a:gd name="connsiteY4" fmla="*/ 2989610 h 2989610"/>
              <a:gd name="connsiteX5" fmla="*/ 1043 w 11835384"/>
              <a:gd name="connsiteY5" fmla="*/ 2989610 h 2989610"/>
              <a:gd name="connsiteX6" fmla="*/ 43 w 11835384"/>
              <a:gd name="connsiteY6" fmla="*/ 893516 h 2989610"/>
              <a:gd name="connsiteX0" fmla="*/ 0 w 11835341"/>
              <a:gd name="connsiteY0" fmla="*/ 893516 h 2989610"/>
              <a:gd name="connsiteX1" fmla="*/ 1922103 w 11835341"/>
              <a:gd name="connsiteY1" fmla="*/ 404886 h 2989610"/>
              <a:gd name="connsiteX2" fmla="*/ 5916845 w 11835341"/>
              <a:gd name="connsiteY2" fmla="*/ 179 h 2989610"/>
              <a:gd name="connsiteX3" fmla="*/ 11835341 w 11835341"/>
              <a:gd name="connsiteY3" fmla="*/ 2187 h 2989610"/>
              <a:gd name="connsiteX4" fmla="*/ 11835341 w 11835341"/>
              <a:gd name="connsiteY4" fmla="*/ 2989610 h 2989610"/>
              <a:gd name="connsiteX5" fmla="*/ 1000 w 11835341"/>
              <a:gd name="connsiteY5" fmla="*/ 2989610 h 2989610"/>
              <a:gd name="connsiteX6" fmla="*/ 0 w 11835341"/>
              <a:gd name="connsiteY6" fmla="*/ 893516 h 2989610"/>
              <a:gd name="connsiteX0" fmla="*/ 0 w 11835341"/>
              <a:gd name="connsiteY0" fmla="*/ 893720 h 2989814"/>
              <a:gd name="connsiteX1" fmla="*/ 2025820 w 11835341"/>
              <a:gd name="connsiteY1" fmla="*/ 260013 h 2989814"/>
              <a:gd name="connsiteX2" fmla="*/ 5916845 w 11835341"/>
              <a:gd name="connsiteY2" fmla="*/ 383 h 2989814"/>
              <a:gd name="connsiteX3" fmla="*/ 11835341 w 11835341"/>
              <a:gd name="connsiteY3" fmla="*/ 2391 h 2989814"/>
              <a:gd name="connsiteX4" fmla="*/ 11835341 w 11835341"/>
              <a:gd name="connsiteY4" fmla="*/ 2989814 h 2989814"/>
              <a:gd name="connsiteX5" fmla="*/ 1000 w 11835341"/>
              <a:gd name="connsiteY5" fmla="*/ 2989814 h 2989814"/>
              <a:gd name="connsiteX6" fmla="*/ 0 w 11835341"/>
              <a:gd name="connsiteY6" fmla="*/ 893720 h 2989814"/>
              <a:gd name="connsiteX0" fmla="*/ 0 w 11835341"/>
              <a:gd name="connsiteY0" fmla="*/ 897278 h 2993372"/>
              <a:gd name="connsiteX1" fmla="*/ 2025820 w 11835341"/>
              <a:gd name="connsiteY1" fmla="*/ 263571 h 2993372"/>
              <a:gd name="connsiteX2" fmla="*/ 5916845 w 11835341"/>
              <a:gd name="connsiteY2" fmla="*/ 3941 h 2993372"/>
              <a:gd name="connsiteX3" fmla="*/ 11835341 w 11835341"/>
              <a:gd name="connsiteY3" fmla="*/ 5949 h 2993372"/>
              <a:gd name="connsiteX4" fmla="*/ 11835341 w 11835341"/>
              <a:gd name="connsiteY4" fmla="*/ 2993372 h 2993372"/>
              <a:gd name="connsiteX5" fmla="*/ 1000 w 11835341"/>
              <a:gd name="connsiteY5" fmla="*/ 2993372 h 2993372"/>
              <a:gd name="connsiteX6" fmla="*/ 0 w 11835341"/>
              <a:gd name="connsiteY6" fmla="*/ 897278 h 2993372"/>
              <a:gd name="connsiteX0" fmla="*/ 0 w 11835341"/>
              <a:gd name="connsiteY0" fmla="*/ 898261 h 2994355"/>
              <a:gd name="connsiteX1" fmla="*/ 2025820 w 11835341"/>
              <a:gd name="connsiteY1" fmla="*/ 264554 h 2994355"/>
              <a:gd name="connsiteX2" fmla="*/ 5916845 w 11835341"/>
              <a:gd name="connsiteY2" fmla="*/ 4924 h 2994355"/>
              <a:gd name="connsiteX3" fmla="*/ 11835341 w 11835341"/>
              <a:gd name="connsiteY3" fmla="*/ 6932 h 2994355"/>
              <a:gd name="connsiteX4" fmla="*/ 11835341 w 11835341"/>
              <a:gd name="connsiteY4" fmla="*/ 2994355 h 2994355"/>
              <a:gd name="connsiteX5" fmla="*/ 1000 w 11835341"/>
              <a:gd name="connsiteY5" fmla="*/ 2994355 h 2994355"/>
              <a:gd name="connsiteX6" fmla="*/ 0 w 11835341"/>
              <a:gd name="connsiteY6" fmla="*/ 898261 h 2994355"/>
              <a:gd name="connsiteX0" fmla="*/ 0 w 11835341"/>
              <a:gd name="connsiteY0" fmla="*/ 901345 h 2997439"/>
              <a:gd name="connsiteX1" fmla="*/ 2025820 w 11835341"/>
              <a:gd name="connsiteY1" fmla="*/ 267638 h 2997439"/>
              <a:gd name="connsiteX2" fmla="*/ 3810844 w 11835341"/>
              <a:gd name="connsiteY2" fmla="*/ 3863 h 2997439"/>
              <a:gd name="connsiteX3" fmla="*/ 11835341 w 11835341"/>
              <a:gd name="connsiteY3" fmla="*/ 10016 h 2997439"/>
              <a:gd name="connsiteX4" fmla="*/ 11835341 w 11835341"/>
              <a:gd name="connsiteY4" fmla="*/ 2997439 h 2997439"/>
              <a:gd name="connsiteX5" fmla="*/ 1000 w 11835341"/>
              <a:gd name="connsiteY5" fmla="*/ 2997439 h 2997439"/>
              <a:gd name="connsiteX6" fmla="*/ 0 w 11835341"/>
              <a:gd name="connsiteY6" fmla="*/ 901345 h 2997439"/>
              <a:gd name="connsiteX0" fmla="*/ 0 w 11835341"/>
              <a:gd name="connsiteY0" fmla="*/ 897482 h 2993576"/>
              <a:gd name="connsiteX1" fmla="*/ 2025820 w 11835341"/>
              <a:gd name="connsiteY1" fmla="*/ 263775 h 2993576"/>
              <a:gd name="connsiteX2" fmla="*/ 3810844 w 11835341"/>
              <a:gd name="connsiteY2" fmla="*/ 0 h 2993576"/>
              <a:gd name="connsiteX3" fmla="*/ 11835341 w 11835341"/>
              <a:gd name="connsiteY3" fmla="*/ 6153 h 2993576"/>
              <a:gd name="connsiteX4" fmla="*/ 11835341 w 11835341"/>
              <a:gd name="connsiteY4" fmla="*/ 2993576 h 2993576"/>
              <a:gd name="connsiteX5" fmla="*/ 1000 w 11835341"/>
              <a:gd name="connsiteY5" fmla="*/ 2993576 h 2993576"/>
              <a:gd name="connsiteX6" fmla="*/ 0 w 11835341"/>
              <a:gd name="connsiteY6" fmla="*/ 897482 h 2993576"/>
              <a:gd name="connsiteX0" fmla="*/ 478839 w 12313180"/>
              <a:gd name="connsiteY0" fmla="*/ 2993576 h 2993576"/>
              <a:gd name="connsiteX1" fmla="*/ 2503659 w 12313180"/>
              <a:gd name="connsiteY1" fmla="*/ 263775 h 2993576"/>
              <a:gd name="connsiteX2" fmla="*/ 4288683 w 12313180"/>
              <a:gd name="connsiteY2" fmla="*/ 0 h 2993576"/>
              <a:gd name="connsiteX3" fmla="*/ 12313180 w 12313180"/>
              <a:gd name="connsiteY3" fmla="*/ 6153 h 2993576"/>
              <a:gd name="connsiteX4" fmla="*/ 12313180 w 12313180"/>
              <a:gd name="connsiteY4" fmla="*/ 2993576 h 2993576"/>
              <a:gd name="connsiteX5" fmla="*/ 478839 w 12313180"/>
              <a:gd name="connsiteY5" fmla="*/ 2993576 h 2993576"/>
              <a:gd name="connsiteX0" fmla="*/ 478855 w 12313196"/>
              <a:gd name="connsiteY0" fmla="*/ 2993576 h 2993576"/>
              <a:gd name="connsiteX1" fmla="*/ 2503675 w 12313196"/>
              <a:gd name="connsiteY1" fmla="*/ 263775 h 2993576"/>
              <a:gd name="connsiteX2" fmla="*/ 4288699 w 12313196"/>
              <a:gd name="connsiteY2" fmla="*/ 0 h 2993576"/>
              <a:gd name="connsiteX3" fmla="*/ 12313196 w 12313196"/>
              <a:gd name="connsiteY3" fmla="*/ 6153 h 2993576"/>
              <a:gd name="connsiteX4" fmla="*/ 12313196 w 12313196"/>
              <a:gd name="connsiteY4" fmla="*/ 2993576 h 2993576"/>
              <a:gd name="connsiteX5" fmla="*/ 478855 w 12313196"/>
              <a:gd name="connsiteY5" fmla="*/ 2993576 h 2993576"/>
              <a:gd name="connsiteX0" fmla="*/ 455988 w 12290329"/>
              <a:gd name="connsiteY0" fmla="*/ 2993576 h 2993576"/>
              <a:gd name="connsiteX1" fmla="*/ 2694909 w 12290329"/>
              <a:gd name="connsiteY1" fmla="*/ 983556 h 2993576"/>
              <a:gd name="connsiteX2" fmla="*/ 4265832 w 12290329"/>
              <a:gd name="connsiteY2" fmla="*/ 0 h 2993576"/>
              <a:gd name="connsiteX3" fmla="*/ 12290329 w 12290329"/>
              <a:gd name="connsiteY3" fmla="*/ 6153 h 2993576"/>
              <a:gd name="connsiteX4" fmla="*/ 12290329 w 12290329"/>
              <a:gd name="connsiteY4" fmla="*/ 2993576 h 2993576"/>
              <a:gd name="connsiteX5" fmla="*/ 455988 w 12290329"/>
              <a:gd name="connsiteY5" fmla="*/ 2993576 h 2993576"/>
              <a:gd name="connsiteX0" fmla="*/ 611227 w 12445568"/>
              <a:gd name="connsiteY0" fmla="*/ 2993576 h 2993576"/>
              <a:gd name="connsiteX1" fmla="*/ 1703514 w 12445568"/>
              <a:gd name="connsiteY1" fmla="*/ 1061475 h 2993576"/>
              <a:gd name="connsiteX2" fmla="*/ 4421071 w 12445568"/>
              <a:gd name="connsiteY2" fmla="*/ 0 h 2993576"/>
              <a:gd name="connsiteX3" fmla="*/ 12445568 w 12445568"/>
              <a:gd name="connsiteY3" fmla="*/ 6153 h 2993576"/>
              <a:gd name="connsiteX4" fmla="*/ 12445568 w 12445568"/>
              <a:gd name="connsiteY4" fmla="*/ 2993576 h 2993576"/>
              <a:gd name="connsiteX5" fmla="*/ 611227 w 12445568"/>
              <a:gd name="connsiteY5" fmla="*/ 2993576 h 2993576"/>
              <a:gd name="connsiteX0" fmla="*/ 591975 w 12426316"/>
              <a:gd name="connsiteY0" fmla="*/ 2993576 h 2993576"/>
              <a:gd name="connsiteX1" fmla="*/ 1684262 w 12426316"/>
              <a:gd name="connsiteY1" fmla="*/ 1061475 h 2993576"/>
              <a:gd name="connsiteX2" fmla="*/ 4401819 w 12426316"/>
              <a:gd name="connsiteY2" fmla="*/ 0 h 2993576"/>
              <a:gd name="connsiteX3" fmla="*/ 12426316 w 12426316"/>
              <a:gd name="connsiteY3" fmla="*/ 6153 h 2993576"/>
              <a:gd name="connsiteX4" fmla="*/ 12426316 w 12426316"/>
              <a:gd name="connsiteY4" fmla="*/ 2993576 h 2993576"/>
              <a:gd name="connsiteX5" fmla="*/ 591975 w 12426316"/>
              <a:gd name="connsiteY5" fmla="*/ 2993576 h 2993576"/>
              <a:gd name="connsiteX0" fmla="*/ 0 w 11834341"/>
              <a:gd name="connsiteY0" fmla="*/ 2993576 h 2993576"/>
              <a:gd name="connsiteX1" fmla="*/ 1092287 w 11834341"/>
              <a:gd name="connsiteY1" fmla="*/ 1061475 h 2993576"/>
              <a:gd name="connsiteX2" fmla="*/ 3809844 w 11834341"/>
              <a:gd name="connsiteY2" fmla="*/ 0 h 2993576"/>
              <a:gd name="connsiteX3" fmla="*/ 11834341 w 11834341"/>
              <a:gd name="connsiteY3" fmla="*/ 6153 h 2993576"/>
              <a:gd name="connsiteX4" fmla="*/ 11834341 w 11834341"/>
              <a:gd name="connsiteY4" fmla="*/ 2993576 h 2993576"/>
              <a:gd name="connsiteX5" fmla="*/ 0 w 11834341"/>
              <a:gd name="connsiteY5" fmla="*/ 2993576 h 2993576"/>
              <a:gd name="connsiteX0" fmla="*/ 274 w 11834615"/>
              <a:gd name="connsiteY0" fmla="*/ 2993576 h 2993576"/>
              <a:gd name="connsiteX1" fmla="*/ 1092561 w 11834615"/>
              <a:gd name="connsiteY1" fmla="*/ 1061475 h 2993576"/>
              <a:gd name="connsiteX2" fmla="*/ 3810118 w 11834615"/>
              <a:gd name="connsiteY2" fmla="*/ 0 h 2993576"/>
              <a:gd name="connsiteX3" fmla="*/ 11834615 w 11834615"/>
              <a:gd name="connsiteY3" fmla="*/ 6153 h 2993576"/>
              <a:gd name="connsiteX4" fmla="*/ 11834615 w 11834615"/>
              <a:gd name="connsiteY4" fmla="*/ 2993576 h 2993576"/>
              <a:gd name="connsiteX5" fmla="*/ 274 w 11834615"/>
              <a:gd name="connsiteY5" fmla="*/ 2993576 h 2993576"/>
              <a:gd name="connsiteX0" fmla="*/ 400 w 11834741"/>
              <a:gd name="connsiteY0" fmla="*/ 2993576 h 2993576"/>
              <a:gd name="connsiteX1" fmla="*/ 900311 w 11834741"/>
              <a:gd name="connsiteY1" fmla="*/ 1204494 h 2993576"/>
              <a:gd name="connsiteX2" fmla="*/ 3810244 w 11834741"/>
              <a:gd name="connsiteY2" fmla="*/ 0 h 2993576"/>
              <a:gd name="connsiteX3" fmla="*/ 11834741 w 11834741"/>
              <a:gd name="connsiteY3" fmla="*/ 6153 h 2993576"/>
              <a:gd name="connsiteX4" fmla="*/ 11834741 w 11834741"/>
              <a:gd name="connsiteY4" fmla="*/ 2993576 h 2993576"/>
              <a:gd name="connsiteX5" fmla="*/ 400 w 11834741"/>
              <a:gd name="connsiteY5" fmla="*/ 2993576 h 2993576"/>
              <a:gd name="connsiteX0" fmla="*/ 494 w 11834835"/>
              <a:gd name="connsiteY0" fmla="*/ 2993576 h 2993576"/>
              <a:gd name="connsiteX1" fmla="*/ 900405 w 11834835"/>
              <a:gd name="connsiteY1" fmla="*/ 1204494 h 2993576"/>
              <a:gd name="connsiteX2" fmla="*/ 3810338 w 11834835"/>
              <a:gd name="connsiteY2" fmla="*/ 0 h 2993576"/>
              <a:gd name="connsiteX3" fmla="*/ 11834835 w 11834835"/>
              <a:gd name="connsiteY3" fmla="*/ 6153 h 2993576"/>
              <a:gd name="connsiteX4" fmla="*/ 11834835 w 11834835"/>
              <a:gd name="connsiteY4" fmla="*/ 2993576 h 2993576"/>
              <a:gd name="connsiteX5" fmla="*/ 494 w 11834835"/>
              <a:gd name="connsiteY5" fmla="*/ 2993576 h 2993576"/>
              <a:gd name="connsiteX0" fmla="*/ 602 w 11834943"/>
              <a:gd name="connsiteY0" fmla="*/ 2993576 h 2993576"/>
              <a:gd name="connsiteX1" fmla="*/ 900513 w 11834943"/>
              <a:gd name="connsiteY1" fmla="*/ 1204494 h 2993576"/>
              <a:gd name="connsiteX2" fmla="*/ 3810446 w 11834943"/>
              <a:gd name="connsiteY2" fmla="*/ 0 h 2993576"/>
              <a:gd name="connsiteX3" fmla="*/ 11834943 w 11834943"/>
              <a:gd name="connsiteY3" fmla="*/ 6153 h 2993576"/>
              <a:gd name="connsiteX4" fmla="*/ 11834943 w 11834943"/>
              <a:gd name="connsiteY4" fmla="*/ 2993576 h 2993576"/>
              <a:gd name="connsiteX5" fmla="*/ 602 w 11834943"/>
              <a:gd name="connsiteY5" fmla="*/ 2993576 h 2993576"/>
              <a:gd name="connsiteX0" fmla="*/ 602 w 11834943"/>
              <a:gd name="connsiteY0" fmla="*/ 2993576 h 2993576"/>
              <a:gd name="connsiteX1" fmla="*/ 900513 w 11834943"/>
              <a:gd name="connsiteY1" fmla="*/ 1204494 h 2993576"/>
              <a:gd name="connsiteX2" fmla="*/ 3810446 w 11834943"/>
              <a:gd name="connsiteY2" fmla="*/ 0 h 2993576"/>
              <a:gd name="connsiteX3" fmla="*/ 11834943 w 11834943"/>
              <a:gd name="connsiteY3" fmla="*/ 6153 h 2993576"/>
              <a:gd name="connsiteX4" fmla="*/ 11834943 w 11834943"/>
              <a:gd name="connsiteY4" fmla="*/ 2993576 h 2993576"/>
              <a:gd name="connsiteX5" fmla="*/ 602 w 11834943"/>
              <a:gd name="connsiteY5" fmla="*/ 2993576 h 2993576"/>
              <a:gd name="connsiteX0" fmla="*/ 566 w 11834907"/>
              <a:gd name="connsiteY0" fmla="*/ 2991384 h 2991384"/>
              <a:gd name="connsiteX1" fmla="*/ 900477 w 11834907"/>
              <a:gd name="connsiteY1" fmla="*/ 1202302 h 2991384"/>
              <a:gd name="connsiteX2" fmla="*/ 3813977 w 11834907"/>
              <a:gd name="connsiteY2" fmla="*/ 0 h 2991384"/>
              <a:gd name="connsiteX3" fmla="*/ 11834907 w 11834907"/>
              <a:gd name="connsiteY3" fmla="*/ 3961 h 2991384"/>
              <a:gd name="connsiteX4" fmla="*/ 11834907 w 11834907"/>
              <a:gd name="connsiteY4" fmla="*/ 2991384 h 2991384"/>
              <a:gd name="connsiteX5" fmla="*/ 566 w 11834907"/>
              <a:gd name="connsiteY5" fmla="*/ 2991384 h 299138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99 w 11834940"/>
              <a:gd name="connsiteY0" fmla="*/ 2992114 h 2992114"/>
              <a:gd name="connsiteX1" fmla="*/ 889804 w 11834940"/>
              <a:gd name="connsiteY1" fmla="*/ 1201573 h 2992114"/>
              <a:gd name="connsiteX2" fmla="*/ 3853263 w 11834940"/>
              <a:gd name="connsiteY2" fmla="*/ 0 h 2992114"/>
              <a:gd name="connsiteX3" fmla="*/ 11834940 w 11834940"/>
              <a:gd name="connsiteY3" fmla="*/ 4691 h 2992114"/>
              <a:gd name="connsiteX4" fmla="*/ 11834940 w 11834940"/>
              <a:gd name="connsiteY4" fmla="*/ 2992114 h 2992114"/>
              <a:gd name="connsiteX5" fmla="*/ 599 w 11834940"/>
              <a:gd name="connsiteY5" fmla="*/ 2992114 h 299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34940" h="2992114">
                <a:moveTo>
                  <a:pt x="599" y="2992114"/>
                </a:moveTo>
                <a:cubicBezTo>
                  <a:pt x="-14320" y="2456311"/>
                  <a:pt x="247693" y="1700259"/>
                  <a:pt x="889804" y="1201573"/>
                </a:cubicBezTo>
                <a:cubicBezTo>
                  <a:pt x="1531915" y="702887"/>
                  <a:pt x="2418364" y="284089"/>
                  <a:pt x="3853263" y="0"/>
                </a:cubicBezTo>
                <a:lnTo>
                  <a:pt x="11834940" y="4691"/>
                </a:lnTo>
                <a:lnTo>
                  <a:pt x="11834940" y="2992114"/>
                </a:lnTo>
                <a:lnTo>
                  <a:pt x="599" y="299211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</a:t>
            </a:r>
            <a:br>
              <a:rPr lang="fi-FI" dirty="0"/>
            </a:br>
            <a:r>
              <a:rPr lang="fi-FI" dirty="0"/>
              <a:t>tai valitsemalla </a:t>
            </a:r>
            <a:r>
              <a:rPr lang="fi-FI" dirty="0" err="1"/>
              <a:t>Kameleonin</a:t>
            </a:r>
            <a:r>
              <a:rPr lang="fi-FI" dirty="0"/>
              <a:t> Kuvagalleriasta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Voit vaihtaa kuvan Kuvagalleriasta</a:t>
            </a:r>
            <a:br>
              <a:rPr lang="fi-FI" dirty="0"/>
            </a:br>
            <a:r>
              <a:rPr lang="fi-FI" dirty="0"/>
              <a:t>tai poistamalla kuvan ja lisäämällä uuden kuvan napsauttamalla kuvaketta</a:t>
            </a:r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C6FEECCB-0ADF-4D17-9F84-4B82085D7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29867" y="5719568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 algn="l"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l">
              <a:lnSpc>
                <a:spcPct val="110000"/>
              </a:lnSpc>
              <a:buClr>
                <a:schemeClr val="tx2"/>
              </a:buClr>
            </a:pPr>
            <a:r>
              <a:rPr lang="fi-FI"/>
              <a:t>2024</a:t>
            </a:r>
            <a:endParaRPr lang="fi-FI" dirty="0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580B187D-B133-4F32-8568-D26ED15FC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29868" y="5462054"/>
            <a:ext cx="4114800" cy="241091"/>
          </a:xfrm>
        </p:spPr>
        <p:txBody>
          <a:bodyPr vert="horz" lIns="0" tIns="0" rIns="0" bIns="0" rtlCol="0" anchor="t" anchorCtr="0">
            <a:noAutofit/>
          </a:bodyPr>
          <a:lstStyle>
            <a:lvl1pPr algn="l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 algn="l">
              <a:lnSpc>
                <a:spcPct val="110000"/>
              </a:lnSpc>
              <a:buClr>
                <a:schemeClr val="tx2"/>
              </a:buClr>
            </a:pPr>
            <a:r>
              <a:rPr lang="fi-FI"/>
              <a:t>Pia Leinonen</a:t>
            </a:r>
          </a:p>
        </p:txBody>
      </p:sp>
    </p:spTree>
    <p:extLst>
      <p:ext uri="{BB962C8B-B14F-4D97-AF65-F5344CB8AC3E}">
        <p14:creationId xmlns:p14="http://schemas.microsoft.com/office/powerpoint/2010/main" val="350094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preserve="1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/>
              <a:t>Tekstisivu, yksipalstainen.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dirty="0"/>
              <a:t>Esityksen tekstisisältö tulee aina tiivistää mahdollisimman lyhyeksi.</a:t>
            </a:r>
            <a:br>
              <a:rPr lang="fi-FI" dirty="0"/>
            </a:br>
            <a:r>
              <a:rPr lang="fi-FI" dirty="0"/>
              <a:t>Esityksen tarkoitus on toimia esiintyjän ja kuulijan tukena.</a:t>
            </a:r>
            <a:br>
              <a:rPr lang="fi-FI" dirty="0"/>
            </a:br>
            <a:r>
              <a:rPr lang="fi-FI" dirty="0"/>
              <a:t>     Toinen tekstitaso, jos sivulle tulee enemmän tekstiä.</a:t>
            </a:r>
            <a:br>
              <a:rPr lang="fi-FI" dirty="0"/>
            </a:br>
            <a:r>
              <a:rPr lang="fi-FI" dirty="0"/>
              <a:t>           Kolmas tekstitaso, jos haluat esittää enemmän tekstiä.</a:t>
            </a:r>
            <a:br>
              <a:rPr lang="fi-FI" dirty="0"/>
            </a:br>
            <a:r>
              <a:rPr lang="fi-FI" dirty="0"/>
              <a:t>Muistathan, että kun tekstin koko pienenee, myös viesti pienenee.</a:t>
            </a:r>
            <a:br>
              <a:rPr lang="fi-FI" dirty="0"/>
            </a:br>
            <a:r>
              <a:rPr lang="fi-FI" noProof="0" dirty="0"/>
              <a:t>Esityksen tulee olla myös kaukaa luettavissa.</a:t>
            </a:r>
            <a:endParaRPr lang="fi-FI" dirty="0"/>
          </a:p>
          <a:p>
            <a:pPr marL="715963" marR="0" lvl="1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59A7EFB5-C255-48FB-AC67-FD651DD26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AFC3A855-B6C3-4D1E-B148-55910A257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032AC8CB-3366-4A2A-8272-93E3683840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162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avio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noProof="0" dirty="0"/>
              <a:t>Graafisivu</a:t>
            </a:r>
            <a:endParaRPr lang="fi-FI" dirty="0"/>
          </a:p>
        </p:txBody>
      </p:sp>
      <p:sp>
        <p:nvSpPr>
          <p:cNvPr id="7" name="Kaavion paikkamerkki 6">
            <a:extLst>
              <a:ext uri="{FF2B5EF4-FFF2-40B4-BE49-F238E27FC236}">
                <a16:creationId xmlns:a16="http://schemas.microsoft.com/office/drawing/2014/main" id="{0579DF22-3A20-4908-84E3-C2B55F28B856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922338" y="1857375"/>
            <a:ext cx="10636236" cy="408781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Käytä graafissa esityspohjan väripalettiin määriteltyjä värejä.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209C6B0D-979F-4D60-BDCD-B9E08FEB1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AC29B563-2EC1-44DE-A678-D8C61D32B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11" name="Alatunnisteen paikkamerkki 4">
            <a:extLst>
              <a:ext uri="{FF2B5EF4-FFF2-40B4-BE49-F238E27FC236}">
                <a16:creationId xmlns:a16="http://schemas.microsoft.com/office/drawing/2014/main" id="{26AFE581-53A8-4FFC-BC3A-F2173293E0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55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preserve="1" userDrawn="1">
  <p:cSld name="title_and_two_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65B018F-777B-44D1-9664-1407CB845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/>
              <a:t>Tekstisivu, kaksi palstaa.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60330"/>
            <a:ext cx="5094402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 dirty="0"/>
              <a:t>Esityksen teksti tulee aina tiivistää mahdollisimman lyhyeksi ja selkeäksi.</a:t>
            </a:r>
            <a:br>
              <a:rPr lang="fi-FI" dirty="0"/>
            </a:br>
            <a:r>
              <a:rPr lang="fi-FI" dirty="0"/>
              <a:t>Esityksen tarkoitus on toimia esiintyjän ja kuulijan tukena.</a:t>
            </a:r>
            <a:br>
              <a:rPr lang="fi-FI" dirty="0"/>
            </a:br>
            <a:r>
              <a:rPr lang="fi-FI" dirty="0"/>
              <a:t>Muistathan, että kun tekstin koko pienenee, myös viesti pienenee. Esityksen tulee olla myös kaukaa luettavissa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  <a:p>
            <a:pPr lvl="0"/>
            <a:endParaRPr lang="fi-FI" dirty="0"/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28EEFB21-D5D7-40FA-809A-551ABC7D90A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64608" y="1860330"/>
            <a:ext cx="5094402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 dirty="0"/>
              <a:t>Esityksen teksti tulee aina tiivistää mahdollisimman lyhyeksi ja selkeäksi.</a:t>
            </a:r>
            <a:br>
              <a:rPr lang="fi-FI" dirty="0"/>
            </a:br>
            <a:r>
              <a:rPr lang="fi-FI" dirty="0"/>
              <a:t>Esityksen tarkoitus on toimia esiintyjän ja kuulijan tukena.</a:t>
            </a:r>
            <a:br>
              <a:rPr lang="fi-FI" dirty="0"/>
            </a:br>
            <a:r>
              <a:rPr lang="fi-FI" dirty="0"/>
              <a:t>Muistathan, että kun tekstin koko pienenee, myös viesti pienenee. Esityksen tulee olla myös kaukaa luettavissa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D47A3072-D8CC-4075-92AE-6CB4C819B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980BC45E-8E9E-4CF2-9961-01D999365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14" name="Alatunnisteen paikkamerkki 4">
            <a:extLst>
              <a:ext uri="{FF2B5EF4-FFF2-40B4-BE49-F238E27FC236}">
                <a16:creationId xmlns:a16="http://schemas.microsoft.com/office/drawing/2014/main" id="{B063AE42-CA71-44E3-9D58-B8058F37E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297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kaavio" preserve="1" userDrawn="1">
  <p:cSld name="title_content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65B018F-777B-44D1-9664-1407CB845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 dirty="0"/>
              <a:t>Graafisivu</a:t>
            </a:r>
            <a:br>
              <a:rPr lang="fi-FI" noProof="0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60330"/>
            <a:ext cx="3827881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GB" dirty="0" err="1"/>
              <a:t>Värejä</a:t>
            </a:r>
            <a:r>
              <a:rPr lang="en-GB" dirty="0"/>
              <a:t> </a:t>
            </a:r>
            <a:r>
              <a:rPr lang="en-GB" dirty="0" err="1"/>
              <a:t>käytetään</a:t>
            </a:r>
            <a:r>
              <a:rPr lang="en-GB" dirty="0"/>
              <a:t> </a:t>
            </a:r>
            <a:r>
              <a:rPr lang="en-GB" dirty="0" err="1"/>
              <a:t>malliesimerkin</a:t>
            </a:r>
            <a:r>
              <a:rPr lang="en-GB" dirty="0"/>
              <a:t> </a:t>
            </a:r>
            <a:r>
              <a:rPr lang="en-GB" dirty="0" err="1"/>
              <a:t>järjestyksessä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Kaavion paikkamerkki 3">
            <a:extLst>
              <a:ext uri="{FF2B5EF4-FFF2-40B4-BE49-F238E27FC236}">
                <a16:creationId xmlns:a16="http://schemas.microsoft.com/office/drawing/2014/main" id="{E32C4822-3ED1-4503-A322-1C32778E2B1A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866468" y="1860550"/>
            <a:ext cx="6692117" cy="40846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B133760A-D9BD-4C93-958B-C47029D5F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232B50DE-A870-4680-8BF1-626B59A71F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 |   </a:t>
            </a:r>
            <a:endParaRPr lang="fi-FI" dirty="0"/>
          </a:p>
        </p:txBody>
      </p:sp>
      <p:sp>
        <p:nvSpPr>
          <p:cNvPr id="10" name="Alatunnisteen paikkamerkki 4">
            <a:extLst>
              <a:ext uri="{FF2B5EF4-FFF2-40B4-BE49-F238E27FC236}">
                <a16:creationId xmlns:a16="http://schemas.microsoft.com/office/drawing/2014/main" id="{660E423A-B2D8-4B91-B7C0-AB18B43AB2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466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D9176E3B-6C79-4FAA-BB36-05A4122C9DCF}"/>
              </a:ext>
            </a:extLst>
          </p:cNvPr>
          <p:cNvPicPr>
            <a:picLocks noChangeAspect="1"/>
          </p:cNvPicPr>
          <p:nvPr userDrawn="1"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100" y="6186237"/>
            <a:ext cx="1487486" cy="382139"/>
          </a:xfrm>
          <a:prstGeom prst="rect">
            <a:avLst/>
          </a:prstGeom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350" y="470390"/>
            <a:ext cx="10636236" cy="11195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2350" y="1856630"/>
            <a:ext cx="10636236" cy="4089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7EE758-1955-4ECF-A6DD-011EFA3D63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01483E-483F-47D3-AD16-1A9A682B8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2024  |  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DCAB2B-23AF-4B8F-8F67-2952F4848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2" y="6374625"/>
            <a:ext cx="3600728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Pia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786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89" r:id="rId7"/>
    <p:sldLayoutId id="2147483667" r:id="rId8"/>
    <p:sldLayoutId id="2147483690" r:id="rId9"/>
    <p:sldLayoutId id="2147483691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5" r:id="rId18"/>
    <p:sldLayoutId id="2147483676" r:id="rId19"/>
    <p:sldLayoutId id="2147483677" r:id="rId20"/>
    <p:sldLayoutId id="2147483678" r:id="rId21"/>
    <p:sldLayoutId id="2147483679" r:id="rId22"/>
    <p:sldLayoutId id="2147483680" r:id="rId23"/>
    <p:sldLayoutId id="2147483681" r:id="rId24"/>
    <p:sldLayoutId id="2147483682" r:id="rId25"/>
    <p:sldLayoutId id="2147483683" r:id="rId26"/>
    <p:sldLayoutId id="2147483684" r:id="rId27"/>
    <p:sldLayoutId id="2147483685" r:id="rId28"/>
    <p:sldLayoutId id="2147483686" r:id="rId29"/>
    <p:sldLayoutId id="2147483687" r:id="rId30"/>
    <p:sldLayoutId id="2147483688" r:id="rId3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7913" indent="-360363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35100" indent="-358775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2288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66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114">
          <p15:clr>
            <a:srgbClr val="F26B43"/>
          </p15:clr>
        </p15:guide>
        <p15:guide id="4" orient="horz" pos="108">
          <p15:clr>
            <a:srgbClr val="F26B43"/>
          </p15:clr>
        </p15:guide>
        <p15:guide id="5" orient="horz" pos="4212">
          <p15:clr>
            <a:srgbClr val="F26B43"/>
          </p15:clr>
        </p15:guide>
        <p15:guide id="6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siointipalvelu.ahtp.fi/forms/262804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y-keskus.fi/yhteishankintakoulutus" TargetMode="External"/><Relationship Id="rId2" Type="http://schemas.openxmlformats.org/officeDocument/2006/relationships/hyperlink" Target="https://te-live.fi/lahetykset/F0Ov9C74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F7B306-99C0-B661-A6D4-35CB169CD4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2327" y="1629000"/>
            <a:ext cx="8193024" cy="1800000"/>
          </a:xfrm>
        </p:spPr>
        <p:txBody>
          <a:bodyPr/>
          <a:lstStyle/>
          <a:p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RekryKoulutus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b="0" dirty="0">
                <a:latin typeface="Calibri" panose="020F0502020204030204" pitchFamily="34" charset="0"/>
                <a:cs typeface="Calibri" panose="020F0502020204030204" pitchFamily="34" charset="0"/>
              </a:rPr>
              <a:t>– koulutettuja osaajia yrityksen tarpeisiin</a:t>
            </a:r>
            <a:endParaRPr lang="fi-FI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730B987-8687-3519-A963-7ACB549ACC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64C561-7975-8684-BB23-6E04C5AE5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2024</a:t>
            </a:r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EA702E-100D-C600-F6F8-302B5E415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Pia Leinonen</a:t>
            </a:r>
            <a:endParaRPr lang="fi-FI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08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B23DCE-A47A-1A24-E62F-BFEFA91818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7088" y="1789889"/>
            <a:ext cx="9824937" cy="2023353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000" dirty="0"/>
              <a:t>		</a:t>
            </a:r>
            <a:r>
              <a:rPr lang="fi-FI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RekryKoulutus</a:t>
            </a: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 lyhyesti: </a:t>
            </a:r>
            <a:b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b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Koulutuksen sisältö </a:t>
            </a:r>
            <a:r>
              <a:rPr lang="fi-FI" sz="2400" b="0" dirty="0">
                <a:latin typeface="Calibri" panose="020F0502020204030204" pitchFamily="34" charset="0"/>
                <a:cs typeface="Calibri" panose="020F0502020204030204" pitchFamily="34" charset="0"/>
              </a:rPr>
              <a:t>räätälöidään yrityksen tarpeisiin kouluttajan kanssa</a:t>
            </a:r>
            <a:br>
              <a:rPr lang="fi-FI" sz="24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b="0" dirty="0">
                <a:latin typeface="Calibri" panose="020F0502020204030204" pitchFamily="34" charset="0"/>
                <a:cs typeface="Calibri" panose="020F0502020204030204" pitchFamily="34" charset="0"/>
              </a:rPr>
              <a:t>ja työssäoppiminen tapahtuu yrityksessä </a:t>
            </a:r>
            <a:br>
              <a:rPr lang="fi-FI" sz="24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fi-FI" sz="24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b="0" dirty="0">
                <a:latin typeface="Calibri" panose="020F0502020204030204" pitchFamily="34" charset="0"/>
                <a:cs typeface="Calibri" panose="020F0502020204030204" pitchFamily="34" charset="0"/>
              </a:rPr>
              <a:t>- Y</a:t>
            </a:r>
            <a:r>
              <a:rPr kumimoji="0" lang="fi-FI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ritys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saa työntekijän, joka on koulutettu vastaamaan yrityksen tarpeita</a:t>
            </a:r>
            <a:b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Koulutuksen </a:t>
            </a: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kesto on keskimäärin 3-9 kk (minimiaika on 10 </a:t>
            </a:r>
            <a:r>
              <a:rPr lang="fi-FI" sz="2400" b="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otp</a:t>
            </a: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minimi koulutettavien määrä on kolme</a:t>
            </a:r>
            <a:endParaRPr lang="fi-FI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3A2BDF-1967-29D7-38A1-695F219CCA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945BB7-7CF4-EA0F-FBCC-FC1E44221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2024</a:t>
            </a:r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D4D96E-6983-7C2D-A8C1-A14C177B1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Pia Leinonen</a:t>
            </a:r>
            <a:endParaRPr lang="fi-FI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77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1ADCB7-5389-DB22-165C-FC09F2ADC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2494" y="2266546"/>
            <a:ext cx="11128441" cy="1250378"/>
          </a:xfrm>
        </p:spPr>
        <p:txBody>
          <a:bodyPr/>
          <a:lstStyle/>
          <a:p>
            <a:pPr marL="830580" indent="-830580" algn="l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br>
              <a:rPr lang="fi-FI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fi-FI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 </a:t>
            </a:r>
            <a:r>
              <a:rPr lang="fi-FI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Hinta</a:t>
            </a:r>
            <a:br>
              <a:rPr lang="fi-FI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i-FI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Muodostuu koulutuskustannuksista, kestosta ja opiskelijoiden määrästä </a:t>
            </a: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Yritykselle kustannus on 30% + alv ja loput 70% maksaa ELY </a:t>
            </a: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i-FI" sz="2400" b="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RekryKoulutuksen</a:t>
            </a: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hinta yritykselle noin 30 €-100 € / opiskelijatyöpäivä </a:t>
            </a: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Opiskelijat saavat työvoimakoulutus etuutta opiskelun ajalta, mutta yritys saa  halutessaan maksaa palkkaa jo koulutuksen aikana.</a:t>
            </a:r>
            <a:br>
              <a:rPr lang="fi-FI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1209D6-3315-5FE8-BE85-10DADA916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 sz="1600" dirty="0">
                <a:solidFill>
                  <a:schemeClr val="bg1"/>
                </a:solidFill>
              </a:rPr>
              <a:t>2024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71FDA5-0815-0295-4D2E-E1EB79773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 sz="1600" dirty="0">
                <a:solidFill>
                  <a:schemeClr val="bg1"/>
                </a:solidFill>
              </a:rPr>
              <a:t>Pia Leinonen</a:t>
            </a:r>
          </a:p>
        </p:txBody>
      </p:sp>
    </p:spTree>
    <p:extLst>
      <p:ext uri="{BB962C8B-B14F-4D97-AF65-F5344CB8AC3E}">
        <p14:creationId xmlns:p14="http://schemas.microsoft.com/office/powerpoint/2010/main" val="390905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F89107-69F8-87EE-998F-C05DB8155B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0861" y="972766"/>
            <a:ext cx="11332724" cy="4095344"/>
          </a:xfrm>
        </p:spPr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fi-FI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    Vaatimukset yritykseltä:</a:t>
            </a:r>
            <a:br>
              <a:rPr lang="fi-FI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i-FI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Tarve osaavasta työvoimasta ja </a:t>
            </a:r>
            <a:r>
              <a:rPr lang="fi-FI" sz="2400" b="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halu </a:t>
            </a: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työllistää opiskelijat koulutuksen jälkeen yritykseen</a:t>
            </a: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Yrityksellä ei osaa olla maksuhäiriöitä eikä verovelkaa</a:t>
            </a: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Liikevaihdon on mahdollistettava uuden henkilön </a:t>
            </a:r>
            <a:r>
              <a:rPr lang="fi-FI" sz="2400" b="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palkkaminen</a:t>
            </a: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Koulutuksen sisältö ei saa olla perehdyttämistä tai henkilöstökoulutusta.</a:t>
            </a: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24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E8F6056-1A7F-AE4F-95DD-7CB5901D0A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071A76-8EA0-8A97-BE2C-7B8173D7F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2024</a:t>
            </a:r>
            <a:endParaRPr lang="fi-FI" sz="1600" dirty="0">
              <a:solidFill>
                <a:schemeClr val="tx2"/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4DA98A-82DA-6A59-0595-018D2BA90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Pia Leinonen</a:t>
            </a:r>
            <a:endParaRPr lang="fi-FI" sz="1600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33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5F3EE0-8B72-F8E8-C0C2-89EDA30B6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93387" y="680936"/>
            <a:ext cx="12276014" cy="2597534"/>
          </a:xfrm>
        </p:spPr>
        <p:txBody>
          <a:bodyPr/>
          <a:lstStyle/>
          <a:p>
            <a:pPr algn="ctr"/>
            <a:r>
              <a:rPr kumimoji="0" lang="fi-FI" sz="2800" b="1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Hakeminen:</a:t>
            </a:r>
            <a:br>
              <a:rPr kumimoji="0" lang="fi-FI" sz="2800" b="1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kumimoji="0" lang="fi-FI" sz="2800" b="1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sz="2800" b="1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fi-FI" sz="2800" b="1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fi-FI" sz="24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Yrityksen yhteishankintaesitys: </a:t>
            </a:r>
            <a:r>
              <a:rPr kumimoji="0" lang="fi-FI" sz="2400" b="1" i="0" u="sng" strike="noStrike" kern="10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https://asiointipalvelu.ahtp.fi/forms/2628047</a:t>
            </a:r>
            <a:endParaRPr lang="fi-F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897F8F2-A97B-3AD7-C37F-57CD9D82F5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4BE51B-0457-5236-83CB-D87144F3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 dirty="0"/>
              <a:t>2024</a:t>
            </a:r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038901-A573-36C1-FA67-54BAA1656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Pia Leinonen</a:t>
            </a:r>
            <a:endParaRPr lang="fi-FI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85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2B1631-6ACF-EF54-3735-50DBE0B4C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5413" y="282102"/>
            <a:ext cx="10603150" cy="4051569"/>
          </a:xfrm>
        </p:spPr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fi-FI" sz="2000" dirty="0"/>
            </a:br>
            <a:r>
              <a:rPr lang="fi-FI" sz="2000" dirty="0"/>
              <a:t>			</a:t>
            </a: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Lisätietoa </a:t>
            </a:r>
            <a:r>
              <a:rPr lang="fi-FI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RekryKoulutuksesta</a:t>
            </a: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b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Katso video:	</a:t>
            </a:r>
            <a:r>
              <a:rPr lang="fi-FI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b="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https://te-live.fi/lahetykset/F0Ov9C74k</a:t>
            </a: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fi-FI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400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ELY:n</a:t>
            </a:r>
            <a:r>
              <a:rPr lang="fi-FI" sz="2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sivuilta</a:t>
            </a:r>
            <a:r>
              <a:rPr lang="fi-FI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i-FI" sz="2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b="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https://www.ely-keskus.fi/yhteishankintakoulutus</a:t>
            </a:r>
            <a:r>
              <a:rPr lang="fi-FI" sz="2400" b="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fi-FI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fi-F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FAEFF2C-CD48-4CED-D114-9A8A822A7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5413" y="4095345"/>
            <a:ext cx="8768743" cy="1498058"/>
          </a:xfrm>
        </p:spPr>
        <p:txBody>
          <a:bodyPr/>
          <a:lstStyle/>
          <a:p>
            <a:pPr algn="l"/>
            <a:r>
              <a:rPr lang="fi-FI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Pohjois-Savon ELY-keskus </a:t>
            </a:r>
          </a:p>
          <a:p>
            <a:pPr algn="l"/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pia.leinonen@ely-keskus.fi   </a:t>
            </a: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puh. 0295 026 233</a:t>
            </a:r>
            <a:b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vaihde: 0295 026 500</a:t>
            </a:r>
            <a:endParaRPr lang="fi-FI" sz="24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A4FB7F-95D4-7EE4-2EDC-171B3CCA0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2024</a:t>
            </a:r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C0573F-B517-B3E8-B026-EDCDCB811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Pia Leinonen</a:t>
            </a:r>
            <a:endParaRPr lang="fi-FI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29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ely_new2021">
  <a:themeElements>
    <a:clrScheme name="ELY 2020">
      <a:dk1>
        <a:sysClr val="windowText" lastClr="000000"/>
      </a:dk1>
      <a:lt1>
        <a:sysClr val="window" lastClr="FFFFFF"/>
      </a:lt1>
      <a:dk2>
        <a:srgbClr val="003883"/>
      </a:dk2>
      <a:lt2>
        <a:srgbClr val="D8D8D8"/>
      </a:lt2>
      <a:accent1>
        <a:srgbClr val="003883"/>
      </a:accent1>
      <a:accent2>
        <a:srgbClr val="D9640C"/>
      </a:accent2>
      <a:accent3>
        <a:srgbClr val="5A8117"/>
      </a:accent3>
      <a:accent4>
        <a:srgbClr val="4460A5"/>
      </a:accent4>
      <a:accent5>
        <a:srgbClr val="623412"/>
      </a:accent5>
      <a:accent6>
        <a:srgbClr val="9E652E"/>
      </a:accent6>
      <a:hlink>
        <a:srgbClr val="0563C1"/>
      </a:hlink>
      <a:folHlink>
        <a:srgbClr val="954F72"/>
      </a:folHlink>
    </a:clrScheme>
    <a:fontScheme name="ELY_fontit_202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ly_uusi_2021.potx" id="{543388CA-4464-4614-A257-6C25AE36A37D}" vid="{A3828C89-02CC-4779-BD92-33970237EB4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xml_kameleon>
  <julkisuus/>
  <kehalaatija>Pia Leinonen</kehalaatija>
  <laatijaorganisaatio>ELY POS|17b6fba2-db2f-4908-81aa-324cb24af667</laatijaorganisaatio>
  <päiväys>2024</päiväys>
  <dokumenttityyppi>Esitys</dokumenttityyppi>
  <dokumentin_x0020_tila/>
  <kieli>Suomi</kieli>
</xml_kameleon>
</file>

<file path=customXml/itemProps1.xml><?xml version="1.0" encoding="utf-8"?>
<ds:datastoreItem xmlns:ds="http://schemas.openxmlformats.org/officeDocument/2006/customXml" ds:itemID="{0272B44E-2F9F-4119-85A7-EDCC93906DC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ely_uusi_2021</Template>
  <TotalTime>576</TotalTime>
  <Words>281</Words>
  <Application>Microsoft Office PowerPoint</Application>
  <PresentationFormat>Laajakuva</PresentationFormat>
  <Paragraphs>20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ely_new2021</vt:lpstr>
      <vt:lpstr>RekryKoulutus  – koulutettuja osaajia yrityksen tarpeisiin</vt:lpstr>
      <vt:lpstr>  RekryKoulutus lyhyesti:     - Koulutuksen sisältö räätälöidään yrityksen tarpeisiin kouluttajan kanssa ja työssäoppiminen tapahtuu yrityksessä   - Yritys saa työntekijän, joka on koulutettu vastaamaan yrityksen tarpeita  - Koulutuksen kesto on keskimäärin 3-9 kk (minimiaika on 10 otp)  - minimi koulutettavien määrä on kolme</vt:lpstr>
      <vt:lpstr>          Hinta  - Muodostuu koulutuskustannuksista, kestosta ja opiskelijoiden määrästä   - Yritykselle kustannus on 30% + alv ja loput 70% maksaa ELY   - RekryKoulutuksen hinta yritykselle noin 30 €-100 € / opiskelijatyöpäivä   - Opiskelijat saavat työvoimakoulutus etuutta opiskelun ajalta, mutta yritys saa  halutessaan maksaa palkkaa jo koulutuksen aikana. </vt:lpstr>
      <vt:lpstr>       Vaatimukset yritykseltä:  - Tarve osaavasta työvoimasta ja halu työllistää opiskelijat koulutuksen jälkeen yritykseen  - Yrityksellä ei osaa olla maksuhäiriöitä eikä verovelkaa  - Liikevaihdon on mahdollistettava uuden henkilön palkkaminen  - Koulutuksen sisältö ei saa olla perehdyttämistä tai henkilöstökoulutusta. </vt:lpstr>
      <vt:lpstr>Hakeminen:    Yrityksen yhteishankintaesitys: https://asiointipalvelu.ahtp.fi/forms/2628047</vt:lpstr>
      <vt:lpstr>    Lisätietoa RekryKoulutuksesta:   Katso video:  https://te-live.fi/lahetykset/F0Ov9C74k  ELY:n sivuilta:  https://www.ely-keskus.fi/yhteishankintakoulutus  </vt:lpstr>
    </vt:vector>
  </TitlesOfParts>
  <Company>Pohjois-Savon ELY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RekryKoulutus</dc:title>
  <dc:creator>Pia Leinonen</dc:creator>
  <cp:keywords/>
  <cp:lastModifiedBy>Marjo Hartikainen</cp:lastModifiedBy>
  <cp:revision>9</cp:revision>
  <dcterms:created xsi:type="dcterms:W3CDTF">2023-06-22T05:00:13Z</dcterms:created>
  <dcterms:modified xsi:type="dcterms:W3CDTF">2024-02-05T06:31:05Z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460.96.003.25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ely_uusi_2021.potx</vt:lpwstr>
  </property>
  <property fmtid="{D5CDD505-2E9C-101B-9397-08002B2CF9AE}" pid="6" name="dvDefinition">
    <vt:lpwstr>1211 (dd_default.xml)</vt:lpwstr>
  </property>
  <property fmtid="{D5CDD505-2E9C-101B-9397-08002B2CF9AE}" pid="7" name="dvDefinitionID">
    <vt:lpwstr>1211</vt:lpwstr>
  </property>
  <property fmtid="{D5CDD505-2E9C-101B-9397-08002B2CF9AE}" pid="8" name="dvContentFile">
    <vt:lpwstr>dd_default.xml</vt:lpwstr>
  </property>
  <property fmtid="{D5CDD505-2E9C-101B-9397-08002B2CF9AE}" pid="9" name="dvGlobalVerID">
    <vt:lpwstr>460.90.02.283</vt:lpwstr>
  </property>
  <property fmtid="{D5CDD505-2E9C-101B-9397-08002B2CF9AE}" pid="10" name="dvDefinitionVersion">
    <vt:lpwstr>02.001 / 14.1.2021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-1</vt:lpwstr>
  </property>
  <property fmtid="{D5CDD505-2E9C-101B-9397-08002B2CF9AE}" pid="15" name="dvDateExist">
    <vt:lpwstr>-1</vt:lpwstr>
  </property>
  <property fmtid="{D5CDD505-2E9C-101B-9397-08002B2CF9AE}" pid="16" name="dvCategory">
    <vt:lpwstr>165</vt:lpwstr>
  </property>
  <property fmtid="{D5CDD505-2E9C-101B-9397-08002B2CF9AE}" pid="17" name="dvCategory_2">
    <vt:lpwstr>56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ELY POS</vt:lpwstr>
  </property>
  <property fmtid="{D5CDD505-2E9C-101B-9397-08002B2CF9AE}" pid="21" name="dvSite">
    <vt:lpwstr>Kuopio</vt:lpwstr>
  </property>
  <property fmtid="{D5CDD505-2E9C-101B-9397-08002B2CF9AE}" pid="22" name="dvSite_short">
    <vt:lpwstr>Pohjois-Savon ELY-keskus</vt:lpwstr>
  </property>
  <property fmtid="{D5CDD505-2E9C-101B-9397-08002B2CF9AE}" pid="23" name="dvNumbering">
    <vt:lpwstr>0</vt:lpwstr>
  </property>
  <property fmtid="{D5CDD505-2E9C-101B-9397-08002B2CF9AE}" pid="24" name="dvDUname">
    <vt:lpwstr>Pia Leinonen</vt:lpwstr>
  </property>
  <property fmtid="{D5CDD505-2E9C-101B-9397-08002B2CF9AE}" pid="25" name="dvdufname">
    <vt:lpwstr>Pia</vt:lpwstr>
  </property>
  <property fmtid="{D5CDD505-2E9C-101B-9397-08002B2CF9AE}" pid="26" name="dvdulname">
    <vt:lpwstr>Leinonen</vt:lpwstr>
  </property>
  <property fmtid="{D5CDD505-2E9C-101B-9397-08002B2CF9AE}" pid="27" name="dvDUdepartment">
    <vt:lpwstr/>
  </property>
  <property fmtid="{D5CDD505-2E9C-101B-9397-08002B2CF9AE}" pid="28" name="dvLogoExist">
    <vt:lpwstr>0</vt:lpwstr>
  </property>
  <property fmtid="{D5CDD505-2E9C-101B-9397-08002B2CF9AE}" pid="29" name="dvCurrentlogo">
    <vt:lpwstr/>
  </property>
  <property fmtid="{D5CDD505-2E9C-101B-9397-08002B2CF9AE}" pid="30" name="julkisuus">
    <vt:lpwstr/>
  </property>
  <property fmtid="{D5CDD505-2E9C-101B-9397-08002B2CF9AE}" pid="31" name="KEHALaatija">
    <vt:lpwstr>Pia Leinonen</vt:lpwstr>
  </property>
  <property fmtid="{D5CDD505-2E9C-101B-9397-08002B2CF9AE}" pid="32" name="Laatijaorganisaatio">
    <vt:lpwstr>Pohjois-Savon ELY</vt:lpwstr>
  </property>
  <property fmtid="{D5CDD505-2E9C-101B-9397-08002B2CF9AE}" pid="33" name="Päiväys">
    <vt:filetime>1905-07-15T21:00:00Z</vt:filetime>
  </property>
  <property fmtid="{D5CDD505-2E9C-101B-9397-08002B2CF9AE}" pid="34" name="Asiakirjan tyyppi">
    <vt:lpwstr>Esitys</vt:lpwstr>
  </property>
  <property fmtid="{D5CDD505-2E9C-101B-9397-08002B2CF9AE}" pid="35" name="Dokumenttityyppi">
    <vt:lpwstr>Esitys</vt:lpwstr>
  </property>
  <property fmtid="{D5CDD505-2E9C-101B-9397-08002B2CF9AE}" pid="36" name="Dokumentin_x0020_tila">
    <vt:lpwstr/>
  </property>
  <property fmtid="{D5CDD505-2E9C-101B-9397-08002B2CF9AE}" pid="37" name="Kieli">
    <vt:lpwstr>Suomi</vt:lpwstr>
  </property>
</Properties>
</file>